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9" r:id="rId1"/>
    <p:sldMasterId id="2147483661" r:id="rId2"/>
    <p:sldMasterId id="2147483673" r:id="rId3"/>
    <p:sldMasterId id="2147483685" r:id="rId4"/>
  </p:sldMasterIdLst>
  <p:notesMasterIdLst>
    <p:notesMasterId r:id="rId93"/>
  </p:notesMasterIdLst>
  <p:sldIdLst>
    <p:sldId id="722" r:id="rId5"/>
    <p:sldId id="679" r:id="rId6"/>
    <p:sldId id="677" r:id="rId7"/>
    <p:sldId id="473" r:id="rId8"/>
    <p:sldId id="721" r:id="rId9"/>
    <p:sldId id="471" r:id="rId10"/>
    <p:sldId id="472" r:id="rId11"/>
    <p:sldId id="554" r:id="rId12"/>
    <p:sldId id="711" r:id="rId13"/>
    <p:sldId id="475" r:id="rId14"/>
    <p:sldId id="555" r:id="rId15"/>
    <p:sldId id="292" r:id="rId16"/>
    <p:sldId id="627" r:id="rId17"/>
    <p:sldId id="630" r:id="rId18"/>
    <p:sldId id="631" r:id="rId19"/>
    <p:sldId id="556" r:id="rId20"/>
    <p:sldId id="386" r:id="rId21"/>
    <p:sldId id="682" r:id="rId22"/>
    <p:sldId id="628" r:id="rId23"/>
    <p:sldId id="296" r:id="rId24"/>
    <p:sldId id="602" r:id="rId25"/>
    <p:sldId id="488" r:id="rId26"/>
    <p:sldId id="489" r:id="rId27"/>
    <p:sldId id="497" r:id="rId28"/>
    <p:sldId id="498" r:id="rId29"/>
    <p:sldId id="503" r:id="rId30"/>
    <p:sldId id="499" r:id="rId31"/>
    <p:sldId id="500" r:id="rId32"/>
    <p:sldId id="490" r:id="rId33"/>
    <p:sldId id="491" r:id="rId34"/>
    <p:sldId id="504" r:id="rId35"/>
    <p:sldId id="492" r:id="rId36"/>
    <p:sldId id="640" r:id="rId37"/>
    <p:sldId id="516" r:id="rId38"/>
    <p:sldId id="558" r:id="rId39"/>
    <p:sldId id="515" r:id="rId40"/>
    <p:sldId id="510" r:id="rId41"/>
    <p:sldId id="511" r:id="rId42"/>
    <p:sldId id="674" r:id="rId43"/>
    <p:sldId id="668" r:id="rId44"/>
    <p:sldId id="680" r:id="rId45"/>
    <p:sldId id="676" r:id="rId46"/>
    <p:sldId id="669" r:id="rId47"/>
    <p:sldId id="637" r:id="rId48"/>
    <p:sldId id="675" r:id="rId49"/>
    <p:sldId id="568" r:id="rId50"/>
    <p:sldId id="629" r:id="rId51"/>
    <p:sldId id="372" r:id="rId52"/>
    <p:sldId id="421" r:id="rId53"/>
    <p:sldId id="422" r:id="rId54"/>
    <p:sldId id="423" r:id="rId55"/>
    <p:sldId id="377" r:id="rId56"/>
    <p:sldId id="478" r:id="rId57"/>
    <p:sldId id="686" r:id="rId58"/>
    <p:sldId id="684" r:id="rId59"/>
    <p:sldId id="688" r:id="rId60"/>
    <p:sldId id="698" r:id="rId61"/>
    <p:sldId id="639" r:id="rId62"/>
    <p:sldId id="562" r:id="rId63"/>
    <p:sldId id="433" r:id="rId64"/>
    <p:sldId id="479" r:id="rId65"/>
    <p:sldId id="481" r:id="rId66"/>
    <p:sldId id="482" r:id="rId67"/>
    <p:sldId id="483" r:id="rId68"/>
    <p:sldId id="484" r:id="rId69"/>
    <p:sldId id="485" r:id="rId70"/>
    <p:sldId id="603" r:id="rId71"/>
    <p:sldId id="604" r:id="rId72"/>
    <p:sldId id="632" r:id="rId73"/>
    <p:sldId id="712" r:id="rId74"/>
    <p:sldId id="713" r:id="rId75"/>
    <p:sldId id="714" r:id="rId76"/>
    <p:sldId id="720" r:id="rId77"/>
    <p:sldId id="719" r:id="rId78"/>
    <p:sldId id="718" r:id="rId79"/>
    <p:sldId id="707" r:id="rId80"/>
    <p:sldId id="651" r:id="rId81"/>
    <p:sldId id="543" r:id="rId82"/>
    <p:sldId id="650" r:id="rId83"/>
    <p:sldId id="656" r:id="rId84"/>
    <p:sldId id="660" r:id="rId85"/>
    <p:sldId id="657" r:id="rId86"/>
    <p:sldId id="661" r:id="rId87"/>
    <p:sldId id="678" r:id="rId88"/>
    <p:sldId id="636" r:id="rId89"/>
    <p:sldId id="725" r:id="rId90"/>
    <p:sldId id="624" r:id="rId91"/>
    <p:sldId id="724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336600"/>
    <a:srgbClr val="99CCFF"/>
    <a:srgbClr val="FF9900"/>
    <a:srgbClr val="FBF43D"/>
    <a:srgbClr val="9C0031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4" autoAdjust="0"/>
    <p:restoredTop sz="94652" autoAdjust="0"/>
  </p:normalViewPr>
  <p:slideViewPr>
    <p:cSldViewPr snapToGrid="0">
      <p:cViewPr varScale="1">
        <p:scale>
          <a:sx n="100" d="100"/>
          <a:sy n="100" d="100"/>
        </p:scale>
        <p:origin x="-1768" y="-104"/>
      </p:cViewPr>
      <p:guideLst>
        <p:guide orient="horz" pos="4220"/>
        <p:guide pos="2877"/>
        <p:guide pos="55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" charset="0"/>
              </a:defRPr>
            </a:lvl1pPr>
          </a:lstStyle>
          <a:p>
            <a:fld id="{073F99D7-9C53-8444-8D55-FAABFB94FC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969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B3DC4F-1693-E546-8615-FB66FD12284D}" type="slidenum">
              <a:rPr lang="en-US"/>
              <a:pPr/>
              <a:t>56</a:t>
            </a:fld>
            <a:endParaRPr lang="en-US"/>
          </a:p>
        </p:txBody>
      </p:sp>
      <p:sp>
        <p:nvSpPr>
          <p:cNvPr id="60211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3D33A-BCED-164B-B05B-36B1A9319AF5}" type="slidenum">
              <a:rPr lang="en-US"/>
              <a:pPr/>
              <a:t>57</a:t>
            </a:fld>
            <a:endParaRPr lang="en-US"/>
          </a:p>
        </p:txBody>
      </p:sp>
      <p:sp>
        <p:nvSpPr>
          <p:cNvPr id="61849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849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4F22F-936F-2C40-B034-8901FFCD2A59}" type="slidenum">
              <a:rPr lang="en-US"/>
              <a:pPr/>
              <a:t>76</a:t>
            </a:fld>
            <a:endParaRPr lang="en-US"/>
          </a:p>
        </p:txBody>
      </p:sp>
      <p:sp>
        <p:nvSpPr>
          <p:cNvPr id="64102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	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90ECB4-54D0-FC41-88B9-7CD858DBDDB3}" type="slidenum">
              <a:rPr lang="en-US"/>
              <a:pPr/>
              <a:t>16</a:t>
            </a:fld>
            <a:endParaRPr lang="en-US"/>
          </a:p>
        </p:txBody>
      </p:sp>
      <p:sp>
        <p:nvSpPr>
          <p:cNvPr id="427010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427011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B2516-B93A-9B48-9727-EDAEF8EB44A5}" type="slidenum">
              <a:rPr lang="en-US"/>
              <a:pPr/>
              <a:t>17</a:t>
            </a:fld>
            <a:endParaRPr lang="en-US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165891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838F3-AC39-9442-AE4E-F061B517156D}" type="slidenum">
              <a:rPr lang="en-US"/>
              <a:pPr/>
              <a:t>18</a:t>
            </a:fld>
            <a:endParaRPr lang="en-US"/>
          </a:p>
        </p:txBody>
      </p:sp>
      <p:sp>
        <p:nvSpPr>
          <p:cNvPr id="59187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591875" name="Rectangle 3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FE8AE-3148-8143-A887-694FB8C6AC75}" type="slidenum">
              <a:rPr lang="en-US"/>
              <a:pPr/>
              <a:t>48</a:t>
            </a:fld>
            <a:endParaRPr lang="en-US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147459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878070-6BD3-3445-8332-ECD39B048A65}" type="slidenum">
              <a:rPr lang="en-US"/>
              <a:pPr/>
              <a:t>49</a:t>
            </a:fld>
            <a:endParaRPr lang="en-US"/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216067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29471-8D70-4949-8AE2-D87C4AE1D9B6}" type="slidenum">
              <a:rPr lang="en-US"/>
              <a:pPr/>
              <a:t>50</a:t>
            </a:fld>
            <a:endParaRPr lang="en-US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218115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A37B8D-A4DD-A745-AB96-FF01AC191EB8}" type="slidenum">
              <a:rPr lang="en-US"/>
              <a:pPr/>
              <a:t>51</a:t>
            </a:fld>
            <a:endParaRPr lang="en-US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220163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89BD3C-DDE9-7549-A3E3-29826D979D96}" type="slidenum">
              <a:rPr lang="en-US"/>
              <a:pPr/>
              <a:t>54</a:t>
            </a:fld>
            <a:endParaRPr lang="en-US"/>
          </a:p>
        </p:txBody>
      </p:sp>
      <p:sp>
        <p:nvSpPr>
          <p:cNvPr id="59801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80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+mn-lt"/>
              </a:defRPr>
            </a:lvl1pPr>
          </a:lstStyle>
          <a:p>
            <a:fld id="{E7638512-632F-DC44-BDF3-7DDEC4A2A1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6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549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3924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3003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24366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63393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3869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6926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92441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99674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681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38089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21516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78086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06845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45997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3285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6039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01233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0427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52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4224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77996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96450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8069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1386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327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1875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35391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6371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6076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58485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86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235817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56048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837644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8265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9611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010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51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6875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324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879700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5000">
              <a:srgbClr val="181CC7"/>
            </a:gs>
            <a:gs pos="30001">
              <a:srgbClr val="0A128C"/>
            </a:gs>
            <a:gs pos="50000">
              <a:srgbClr val="000000"/>
            </a:gs>
            <a:gs pos="70000">
              <a:srgbClr val="0A128C"/>
            </a:gs>
            <a:gs pos="85000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2070" name="Rectangle 22"/>
          <p:cNvSpPr>
            <a:spLocks noChangeArrowheads="1"/>
          </p:cNvSpPr>
          <p:nvPr userDrawn="1"/>
        </p:nvSpPr>
        <p:spPr bwMode="auto">
          <a:xfrm>
            <a:off x="7539038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45000"/>
                </a:lnSpc>
              </a:pPr>
              <a:endParaRPr lang="en-US" sz="360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33276945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2456191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45000"/>
                </a:lnSpc>
              </a:pPr>
              <a:endParaRPr lang="en-US" sz="360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32573211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xmlns:p14="http://schemas.microsoft.com/office/powerpoint/2010/main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4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4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6.jpeg"/><Relationship Id="rId6" Type="http://schemas.openxmlformats.org/officeDocument/2006/relationships/image" Target="../media/image4.jpe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7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7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8.png"/><Relationship Id="rId5" Type="http://schemas.openxmlformats.org/officeDocument/2006/relationships/image" Target="../media/image40.emf"/><Relationship Id="rId6" Type="http://schemas.openxmlformats.org/officeDocument/2006/relationships/image" Target="../media/image39.pn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8.png"/><Relationship Id="rId5" Type="http://schemas.openxmlformats.org/officeDocument/2006/relationships/image" Target="../media/image40.emf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8.png"/><Relationship Id="rId5" Type="http://schemas.openxmlformats.org/officeDocument/2006/relationships/image" Target="../media/image40.emf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8.png"/><Relationship Id="rId5" Type="http://schemas.openxmlformats.org/officeDocument/2006/relationships/image" Target="../media/image40.emf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8.0.01.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04</a:t>
            </a:r>
          </a:p>
        </p:txBody>
      </p:sp>
      <p:sp>
        <p:nvSpPr>
          <p:cNvPr id="322567" name="Text Box 7" descr="Brown marble"/>
          <p:cNvSpPr txBox="1">
            <a:spLocks noChangeArrowheads="1"/>
          </p:cNvSpPr>
          <p:nvPr/>
        </p:nvSpPr>
        <p:spPr bwMode="auto">
          <a:xfrm rot="118953">
            <a:off x="303213" y="981075"/>
            <a:ext cx="8439150" cy="3657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1700" b="0" i="1">
                <a:solidFill>
                  <a:srgbClr val="FFFC1E"/>
                </a:solidFill>
                <a:effectLst/>
                <a:latin typeface="Kosher-Normal" charset="0"/>
              </a:rPr>
              <a:t>biblia kwa ujumla</a:t>
            </a:r>
            <a:endParaRPr lang="zh-CN" altLang="en-US" sz="11700" b="0" i="1">
              <a:solidFill>
                <a:srgbClr val="FFFC1E"/>
              </a:solidFill>
              <a:effectLst/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322570" name="Text Box 10"/>
          <p:cNvSpPr txBox="1">
            <a:spLocks noChangeArrowheads="1"/>
          </p:cNvSpPr>
          <p:nvPr/>
        </p:nvSpPr>
        <p:spPr bwMode="auto">
          <a:xfrm>
            <a:off x="304800" y="5546725"/>
            <a:ext cx="8520113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FAFD00"/>
                </a:solidFill>
                <a:effectLst/>
                <a:latin typeface="Times New Roman" charset="0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322571" name="Text Box 11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FFFB0C"/>
                </a:solidFill>
                <a:effectLst/>
                <a:latin typeface="Helvetica" charset="0"/>
              </a:rPr>
              <a:t>BibleBasically.org</a:t>
            </a:r>
            <a:endParaRPr lang="en-US" sz="2000" b="0" dirty="0">
              <a:solidFill>
                <a:srgbClr val="FFFB0C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1906"/>
      </p:ext>
    </p:extLst>
  </p:cSld>
  <p:clrMapOvr>
    <a:masterClrMapping/>
  </p:clrMapOvr>
  <p:transition xmlns:p14="http://schemas.microsoft.com/office/powerpoint/2010/main" spd="slow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819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</a:t>
            </a:r>
          </a:p>
        </p:txBody>
      </p:sp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effectLst/>
                <a:latin typeface="Helvetica" charset="0"/>
              </a:rPr>
              <a:t>       </a:t>
            </a:r>
          </a:p>
        </p:txBody>
      </p:sp>
      <p:sp>
        <p:nvSpPr>
          <p:cNvPr id="290821" name="Rectangle 5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290822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</a:t>
            </a:r>
          </a:p>
        </p:txBody>
      </p:sp>
      <p:sp>
        <p:nvSpPr>
          <p:cNvPr id="290825" name="Rectangle 9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</a:t>
            </a:r>
          </a:p>
        </p:txBody>
      </p:sp>
      <p:sp>
        <p:nvSpPr>
          <p:cNvPr id="290827" name="Rectangle 11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290830" name="Rectangle 14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</a:t>
            </a:r>
          </a:p>
        </p:txBody>
      </p:sp>
      <p:sp>
        <p:nvSpPr>
          <p:cNvPr id="290831" name="Rectangle 15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effectLst/>
                <a:latin typeface="Helvetica" charset="0"/>
              </a:rPr>
              <a:t>         </a:t>
            </a:r>
          </a:p>
        </p:txBody>
      </p:sp>
      <p:sp>
        <p:nvSpPr>
          <p:cNvPr id="290832" name="Rectangle 16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effectLst/>
                <a:latin typeface="Helvetica" charset="0"/>
              </a:rPr>
              <a:t>     </a:t>
            </a:r>
          </a:p>
        </p:txBody>
      </p:sp>
      <p:sp>
        <p:nvSpPr>
          <p:cNvPr id="290833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>
                <a:effectLst/>
                <a:latin typeface="Helvetica" charset="0"/>
              </a:rPr>
              <a:t> </a:t>
            </a:r>
          </a:p>
        </p:txBody>
      </p:sp>
      <p:sp>
        <p:nvSpPr>
          <p:cNvPr id="290834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849" name="Rectangle 33"/>
          <p:cNvSpPr>
            <a:spLocks noChangeArrowheads="1"/>
          </p:cNvSpPr>
          <p:nvPr/>
        </p:nvSpPr>
        <p:spPr bwMode="auto">
          <a:xfrm>
            <a:off x="71438" y="860425"/>
            <a:ext cx="7273925" cy="13081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ja-JP" altLang="en-US" sz="400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4000">
                <a:solidFill>
                  <a:schemeClr val="folHlink"/>
                </a:solidFill>
                <a:effectLst/>
                <a:latin typeface="Helvetica" charset="0"/>
              </a:rPr>
              <a:t>AGANO LA KALE</a:t>
            </a:r>
            <a:r>
              <a:rPr lang="ja-JP" altLang="en-US" sz="4000">
                <a:solidFill>
                  <a:schemeClr val="folHlink"/>
                </a:solidFill>
                <a:effectLst/>
                <a:latin typeface="Arial"/>
              </a:rPr>
              <a:t>”</a:t>
            </a:r>
            <a:r>
              <a:rPr lang="en-US" sz="4000">
                <a:solidFill>
                  <a:schemeClr val="folHlink"/>
                </a:solidFill>
                <a:effectLst/>
                <a:latin typeface="Helvetica" charset="0"/>
              </a:rPr>
              <a:t> KUFUPISHWA:</a:t>
            </a:r>
          </a:p>
        </p:txBody>
      </p:sp>
      <p:grpSp>
        <p:nvGrpSpPr>
          <p:cNvPr id="290866" name="Group 50"/>
          <p:cNvGrpSpPr>
            <a:grpSpLocks/>
          </p:cNvGrpSpPr>
          <p:nvPr/>
        </p:nvGrpSpPr>
        <p:grpSpPr bwMode="auto">
          <a:xfrm>
            <a:off x="558800" y="2400300"/>
            <a:ext cx="4098925" cy="839788"/>
            <a:chOff x="352" y="1512"/>
            <a:chExt cx="2582" cy="529"/>
          </a:xfrm>
        </p:grpSpPr>
        <p:sp>
          <p:nvSpPr>
            <p:cNvPr id="290850" name="Rectangle 34"/>
            <p:cNvSpPr>
              <a:spLocks noChangeArrowheads="1"/>
            </p:cNvSpPr>
            <p:nvPr/>
          </p:nvSpPr>
          <p:spPr bwMode="auto">
            <a:xfrm>
              <a:off x="1544" y="1563"/>
              <a:ext cx="1390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900">
                  <a:solidFill>
                    <a:schemeClr val="folHlink"/>
                  </a:solidFill>
                  <a:effectLst/>
                  <a:latin typeface="Helvetica" charset="0"/>
                </a:rPr>
                <a:t>NAKIRI YA 20: </a:t>
              </a:r>
            </a:p>
            <a:p>
              <a:r>
                <a:rPr lang="en-US" sz="2500">
                  <a:effectLst/>
                  <a:latin typeface="Helvetica" charset="0"/>
                </a:rPr>
                <a:t>	YA PILI</a:t>
              </a:r>
              <a:endParaRPr lang="en-US" sz="1900">
                <a:solidFill>
                  <a:schemeClr val="folHlink"/>
                </a:solidFill>
                <a:effectLst/>
                <a:latin typeface="Helvetica" charset="0"/>
              </a:endParaRPr>
            </a:p>
          </p:txBody>
        </p:sp>
        <p:sp>
          <p:nvSpPr>
            <p:cNvPr id="290851" name="Text Box 35"/>
            <p:cNvSpPr txBox="1">
              <a:spLocks noChangeArrowheads="1"/>
            </p:cNvSpPr>
            <p:nvPr/>
          </p:nvSpPr>
          <p:spPr bwMode="auto">
            <a:xfrm>
              <a:off x="352" y="1512"/>
              <a:ext cx="8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4800" b="0">
                  <a:solidFill>
                    <a:srgbClr val="66FF66"/>
                  </a:solidFill>
                  <a:effectLst/>
                  <a:latin typeface="Arial"/>
                </a:rPr>
                <a:t>“</a:t>
              </a:r>
              <a:r>
                <a:rPr lang="en-US" sz="4800" b="0">
                  <a:solidFill>
                    <a:srgbClr val="66FF66"/>
                  </a:solidFill>
                  <a:effectLst/>
                  <a:latin typeface="Times New Roman" charset="0"/>
                </a:rPr>
                <a:t>M</a:t>
              </a:r>
              <a:r>
                <a:rPr lang="ja-JP" altLang="en-US" sz="4800" b="0">
                  <a:solidFill>
                    <a:srgbClr val="66FF66"/>
                  </a:solidFill>
                  <a:effectLst/>
                  <a:latin typeface="Arial"/>
                </a:rPr>
                <a:t>”</a:t>
              </a:r>
              <a:endParaRPr lang="en-US" sz="4800" b="0">
                <a:solidFill>
                  <a:srgbClr val="66FF66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90867" name="Group 51"/>
          <p:cNvGrpSpPr>
            <a:grpSpLocks/>
          </p:cNvGrpSpPr>
          <p:nvPr/>
        </p:nvGrpSpPr>
        <p:grpSpPr bwMode="auto">
          <a:xfrm>
            <a:off x="596900" y="3675063"/>
            <a:ext cx="7740650" cy="823912"/>
            <a:chOff x="376" y="2207"/>
            <a:chExt cx="4876" cy="519"/>
          </a:xfrm>
        </p:grpSpPr>
        <p:sp>
          <p:nvSpPr>
            <p:cNvPr id="290828" name="Rectangle 12"/>
            <p:cNvSpPr>
              <a:spLocks noChangeArrowheads="1"/>
            </p:cNvSpPr>
            <p:nvPr/>
          </p:nvSpPr>
          <p:spPr bwMode="auto">
            <a:xfrm>
              <a:off x="1519" y="2226"/>
              <a:ext cx="3733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900">
                  <a:solidFill>
                    <a:schemeClr val="folHlink"/>
                  </a:solidFill>
                  <a:effectLst/>
                  <a:latin typeface="Helvetica" charset="0"/>
                </a:rPr>
                <a:t>NAKIRI YA 21-24: </a:t>
              </a:r>
            </a:p>
            <a:p>
              <a:r>
                <a:rPr lang="en-US" sz="2500">
                  <a:effectLst/>
                  <a:latin typeface="Helvetica" charset="0"/>
                </a:rPr>
                <a:t>	MCHANGANYIKO WA MAWAZO</a:t>
              </a:r>
              <a:endParaRPr lang="en-US" sz="1900">
                <a:solidFill>
                  <a:schemeClr val="folHlink"/>
                </a:solidFill>
                <a:effectLst/>
                <a:latin typeface="Helvetica" charset="0"/>
              </a:endParaRPr>
            </a:p>
          </p:txBody>
        </p:sp>
        <p:sp>
          <p:nvSpPr>
            <p:cNvPr id="290852" name="Text Box 36"/>
            <p:cNvSpPr txBox="1">
              <a:spLocks noChangeArrowheads="1"/>
            </p:cNvSpPr>
            <p:nvPr/>
          </p:nvSpPr>
          <p:spPr bwMode="auto">
            <a:xfrm>
              <a:off x="376" y="2207"/>
              <a:ext cx="1064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4800" b="0">
                  <a:solidFill>
                    <a:srgbClr val="66FF66"/>
                  </a:solidFill>
                  <a:effectLst/>
                  <a:latin typeface="Arial"/>
                </a:rPr>
                <a:t>“</a:t>
              </a:r>
              <a:r>
                <a:rPr lang="en-US" sz="4800" b="0">
                  <a:solidFill>
                    <a:srgbClr val="66FF66"/>
                  </a:solidFill>
                  <a:effectLst/>
                  <a:latin typeface="Times New Roman" charset="0"/>
                </a:rPr>
                <a:t>C</a:t>
              </a:r>
              <a:r>
                <a:rPr lang="ja-JP" altLang="en-US" sz="4800" b="0">
                  <a:solidFill>
                    <a:srgbClr val="66FF66"/>
                  </a:solidFill>
                  <a:effectLst/>
                  <a:latin typeface="Arial"/>
                </a:rPr>
                <a:t>”</a:t>
              </a:r>
              <a:endParaRPr lang="en-US" sz="4800" b="0">
                <a:solidFill>
                  <a:srgbClr val="66FF66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90868" name="Group 52"/>
          <p:cNvGrpSpPr>
            <a:grpSpLocks/>
          </p:cNvGrpSpPr>
          <p:nvPr/>
        </p:nvGrpSpPr>
        <p:grpSpPr bwMode="auto">
          <a:xfrm>
            <a:off x="596900" y="5097463"/>
            <a:ext cx="8547100" cy="823912"/>
            <a:chOff x="376" y="2815"/>
            <a:chExt cx="5384" cy="519"/>
          </a:xfrm>
        </p:grpSpPr>
        <p:sp>
          <p:nvSpPr>
            <p:cNvPr id="290829" name="Rectangle 13"/>
            <p:cNvSpPr>
              <a:spLocks noChangeArrowheads="1"/>
            </p:cNvSpPr>
            <p:nvPr/>
          </p:nvSpPr>
          <p:spPr bwMode="auto">
            <a:xfrm>
              <a:off x="1526" y="2818"/>
              <a:ext cx="4234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900">
                  <a:solidFill>
                    <a:schemeClr val="folHlink"/>
                  </a:solidFill>
                  <a:effectLst/>
                  <a:latin typeface="Helvetica" charset="0"/>
                </a:rPr>
                <a:t>NAKIRI 25-31: </a:t>
              </a:r>
            </a:p>
            <a:p>
              <a:pPr algn="ctr"/>
              <a:r>
                <a:rPr lang="en-US" sz="2500">
                  <a:effectLst/>
                  <a:latin typeface="Helvetica" charset="0"/>
                </a:rPr>
                <a:t>    ALTARI NA SHERIA ZAKE</a:t>
              </a:r>
              <a:endParaRPr lang="en-US" sz="1900">
                <a:solidFill>
                  <a:schemeClr val="folHlink"/>
                </a:solidFill>
                <a:effectLst/>
                <a:latin typeface="Helvetica" charset="0"/>
              </a:endParaRPr>
            </a:p>
          </p:txBody>
        </p:sp>
        <p:sp>
          <p:nvSpPr>
            <p:cNvPr id="290853" name="Text Box 37"/>
            <p:cNvSpPr txBox="1">
              <a:spLocks noChangeArrowheads="1"/>
            </p:cNvSpPr>
            <p:nvPr/>
          </p:nvSpPr>
          <p:spPr bwMode="auto">
            <a:xfrm>
              <a:off x="376" y="2815"/>
              <a:ext cx="111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4800" b="0">
                  <a:solidFill>
                    <a:srgbClr val="66FF66"/>
                  </a:solidFill>
                  <a:effectLst/>
                  <a:latin typeface="Arial"/>
                </a:rPr>
                <a:t>“</a:t>
              </a:r>
              <a:r>
                <a:rPr lang="en-US" sz="4800" b="0">
                  <a:solidFill>
                    <a:srgbClr val="66FF66"/>
                  </a:solidFill>
                  <a:effectLst/>
                  <a:latin typeface="Times New Roman" charset="0"/>
                </a:rPr>
                <a:t>C</a:t>
              </a:r>
              <a:r>
                <a:rPr lang="ja-JP" altLang="en-US" sz="4800" b="0">
                  <a:solidFill>
                    <a:srgbClr val="66FF66"/>
                  </a:solidFill>
                  <a:effectLst/>
                  <a:latin typeface="Arial"/>
                </a:rPr>
                <a:t>”</a:t>
              </a:r>
              <a:endParaRPr lang="en-US" sz="4800" b="0">
                <a:solidFill>
                  <a:srgbClr val="66FF66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90856" name="Group 40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90857" name="Rectangle 41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58" name="Oval 42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59" name="Rectangle 43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60" name="Rectangle 44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61" name="Oval 45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62" name="Rectangle 46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63" name="Rectangle 47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>
                <a:effectLst/>
                <a:latin typeface="Krone" charset="0"/>
              </a:endParaRPr>
            </a:p>
          </p:txBody>
        </p:sp>
        <p:sp>
          <p:nvSpPr>
            <p:cNvPr id="290864" name="Rectangle 48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>
                <a:effectLst/>
                <a:latin typeface="Krone" charset="0"/>
              </a:endParaRPr>
            </a:p>
          </p:txBody>
        </p:sp>
      </p:grpSp>
      <p:sp>
        <p:nvSpPr>
          <p:cNvPr id="290870" name="Text Box 54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290872" name="Text Box 5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90873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087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90878" name="Text Box 62"/>
          <p:cNvSpPr txBox="1">
            <a:spLocks noChangeArrowheads="1"/>
          </p:cNvSpPr>
          <p:nvPr/>
        </p:nvSpPr>
        <p:spPr bwMode="auto">
          <a:xfrm>
            <a:off x="858678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94" name="Rectangle 3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4992" name="Picture 32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24995" name="Rectangle 35"/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76" name="Text Box 16"/>
          <p:cNvSpPr txBox="1">
            <a:spLocks noChangeArrowheads="1"/>
          </p:cNvSpPr>
          <p:nvPr/>
        </p:nvSpPr>
        <p:spPr bwMode="auto">
          <a:xfrm>
            <a:off x="406400" y="457200"/>
            <a:ext cx="8737600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/>
              </a:rPr>
              <a:t>Matokeo ya Agano la kale</a:t>
            </a:r>
          </a:p>
        </p:txBody>
      </p:sp>
      <p:sp>
        <p:nvSpPr>
          <p:cNvPr id="424977" name="Text Box 17"/>
          <p:cNvSpPr txBox="1">
            <a:spLocks noChangeArrowheads="1"/>
          </p:cNvSpPr>
          <p:nvPr/>
        </p:nvSpPr>
        <p:spPr bwMode="auto">
          <a:xfrm>
            <a:off x="393700" y="1397000"/>
            <a:ext cx="7518400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</a:rPr>
              <a:t>1.Mpangilio  </a:t>
            </a:r>
            <a:r>
              <a:rPr lang="en-US" sz="2800">
                <a:effectLst/>
              </a:rPr>
              <a:t>usio wa kudumu</a:t>
            </a:r>
            <a:r>
              <a:rPr lang="en-US" sz="2800">
                <a:solidFill>
                  <a:schemeClr val="folHlink"/>
                </a:solidFill>
                <a:effectLst/>
              </a:rPr>
              <a:t>.</a:t>
            </a:r>
          </a:p>
        </p:txBody>
      </p:sp>
      <p:sp>
        <p:nvSpPr>
          <p:cNvPr id="424978" name="Text Box 18"/>
          <p:cNvSpPr txBox="1">
            <a:spLocks noChangeArrowheads="1"/>
          </p:cNvSpPr>
          <p:nvPr/>
        </p:nvSpPr>
        <p:spPr bwMode="auto">
          <a:xfrm>
            <a:off x="355600" y="2286000"/>
            <a:ext cx="7747000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</a:rPr>
              <a:t>2. Makubaliano yenye </a:t>
            </a:r>
            <a:r>
              <a:rPr lang="en-US" sz="2800">
                <a:effectLst/>
              </a:rPr>
              <a:t>Masharti</a:t>
            </a:r>
            <a:r>
              <a:rPr lang="en-US" sz="2800">
                <a:solidFill>
                  <a:schemeClr val="folHlink"/>
                </a:solidFill>
                <a:effectLst/>
              </a:rPr>
              <a:t>.</a:t>
            </a:r>
          </a:p>
        </p:txBody>
      </p:sp>
      <p:sp>
        <p:nvSpPr>
          <p:cNvPr id="424979" name="Text Box 19"/>
          <p:cNvSpPr txBox="1">
            <a:spLocks noChangeArrowheads="1"/>
          </p:cNvSpPr>
          <p:nvPr/>
        </p:nvSpPr>
        <p:spPr bwMode="auto">
          <a:xfrm>
            <a:off x="355600" y="3302000"/>
            <a:ext cx="8991600" cy="946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</a:rPr>
              <a:t>3. Ilikuwa imetimiza kazi yake katika mwisho wa wizara ya Yesu. </a:t>
            </a:r>
            <a:r>
              <a:rPr lang="en-US" sz="2800">
                <a:effectLst/>
              </a:rPr>
              <a:t>Iliishia hapo</a:t>
            </a:r>
            <a:r>
              <a:rPr lang="en-US" sz="2800">
                <a:solidFill>
                  <a:srgbClr val="99CCFF"/>
                </a:solidFill>
                <a:effectLst/>
              </a:rPr>
              <a:t>.</a:t>
            </a:r>
          </a:p>
        </p:txBody>
      </p:sp>
      <p:sp>
        <p:nvSpPr>
          <p:cNvPr id="424980" name="Text Box 20"/>
          <p:cNvSpPr txBox="1">
            <a:spLocks noChangeArrowheads="1"/>
          </p:cNvSpPr>
          <p:nvPr/>
        </p:nvSpPr>
        <p:spPr bwMode="auto">
          <a:xfrm>
            <a:off x="349250" y="4648200"/>
            <a:ext cx="8677275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</a:rPr>
              <a:t>!</a:t>
            </a:r>
          </a:p>
        </p:txBody>
      </p:sp>
      <p:sp>
        <p:nvSpPr>
          <p:cNvPr id="424981" name="Oval 21"/>
          <p:cNvSpPr>
            <a:spLocks noChangeArrowheads="1"/>
          </p:cNvSpPr>
          <p:nvPr/>
        </p:nvSpPr>
        <p:spPr bwMode="auto">
          <a:xfrm>
            <a:off x="1282700" y="1397000"/>
            <a:ext cx="1955800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82" name="Oval 22"/>
          <p:cNvSpPr>
            <a:spLocks noChangeArrowheads="1"/>
          </p:cNvSpPr>
          <p:nvPr/>
        </p:nvSpPr>
        <p:spPr bwMode="auto">
          <a:xfrm>
            <a:off x="1295400" y="2273300"/>
            <a:ext cx="1955800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83" name="Oval 23"/>
          <p:cNvSpPr>
            <a:spLocks noChangeArrowheads="1"/>
          </p:cNvSpPr>
          <p:nvPr/>
        </p:nvSpPr>
        <p:spPr bwMode="auto">
          <a:xfrm>
            <a:off x="5880100" y="3708400"/>
            <a:ext cx="3051175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85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4986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4989" name="Rectangle 29"/>
          <p:cNvSpPr>
            <a:spLocks noChangeArrowheads="1"/>
          </p:cNvSpPr>
          <p:nvPr/>
        </p:nvSpPr>
        <p:spPr bwMode="auto">
          <a:xfrm>
            <a:off x="808513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424991" name="Text Box 31"/>
          <p:cNvSpPr txBox="1">
            <a:spLocks noChangeArrowheads="1"/>
          </p:cNvSpPr>
          <p:nvPr/>
        </p:nvSpPr>
        <p:spPr bwMode="auto">
          <a:xfrm>
            <a:off x="8582025" y="64357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424996" name="Text Box 3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424997" name="Rectangle 37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425001" name="Text Box 41"/>
          <p:cNvSpPr txBox="1">
            <a:spLocks noChangeArrowheads="1"/>
          </p:cNvSpPr>
          <p:nvPr/>
        </p:nvSpPr>
        <p:spPr bwMode="auto">
          <a:xfrm>
            <a:off x="344488" y="4640263"/>
            <a:ext cx="8677275" cy="137318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effectLst/>
              </a:rPr>
              <a:t>4.Baada ya Roho mtakatifu kufahamishwa na dunia,Sheria ikawa sehemu ya maisha ya moja wetu na roho zetu.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4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4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4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5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5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95" grpId="0" animBg="1"/>
      <p:bldP spid="424977" grpId="0" autoUpdateAnimBg="0"/>
      <p:bldP spid="424978" grpId="0" autoUpdateAnimBg="0"/>
      <p:bldP spid="424979" grpId="0" autoUpdateAnimBg="0"/>
      <p:bldP spid="424980" grpId="0" autoUpdateAnimBg="0"/>
      <p:bldP spid="424981" grpId="0" animBg="1"/>
      <p:bldP spid="424982" grpId="0" animBg="1"/>
      <p:bldP spid="424983" grpId="0" animBg="1"/>
      <p:bldP spid="42500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524000" y="1933575"/>
            <a:ext cx="6680200" cy="2832100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effectLst/>
                <a:latin typeface="Times New Roman" charset="0"/>
              </a:rPr>
              <a:t>Yesu akasema:</a:t>
            </a:r>
            <a:endParaRPr lang="en-US" sz="4000" b="0" i="1">
              <a:effectLst/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ja-JP" altLang="en-US" sz="4000" i="1">
                <a:solidFill>
                  <a:schemeClr val="tx2"/>
                </a:solidFill>
                <a:effectLst/>
                <a:latin typeface="Arial"/>
              </a:rPr>
              <a:t>“</a:t>
            </a:r>
            <a:r>
              <a:rPr lang="en-US" sz="4000" i="1">
                <a:solidFill>
                  <a:schemeClr val="tx2"/>
                </a:solidFill>
                <a:effectLst/>
                <a:latin typeface="Times New Roman" charset="0"/>
              </a:rPr>
              <a:t>Usifikilie nimekuja kuiodoa Sheria au Manabii; </a:t>
            </a:r>
            <a:r>
              <a:rPr lang="en-US" sz="4000" i="1" u="sng">
                <a:solidFill>
                  <a:schemeClr val="tx2"/>
                </a:solidFill>
                <a:effectLst/>
                <a:latin typeface="Times New Roman" charset="0"/>
              </a:rPr>
              <a:t>zijakuja kuziondoa wala kuzitekeleza.</a:t>
            </a:r>
            <a:r>
              <a:rPr lang="ja-JP" altLang="en-US" sz="4000" i="1" u="sng">
                <a:solidFill>
                  <a:schemeClr val="tx2"/>
                </a:solidFill>
                <a:effectLst/>
                <a:latin typeface="Arial"/>
              </a:rPr>
              <a:t>”</a:t>
            </a:r>
            <a:endParaRPr lang="en-US" sz="4000" i="1" u="sng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471613" y="536575"/>
            <a:ext cx="6545262" cy="9112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i="1">
                <a:effectLst/>
                <a:latin typeface="Times New Roman" charset="0"/>
              </a:rPr>
              <a:t>MATHAYO 5:17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1573213" y="4827588"/>
            <a:ext cx="6680200" cy="1308100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>
                <a:solidFill>
                  <a:srgbClr val="FF3300"/>
                </a:solidFill>
                <a:effectLst/>
                <a:latin typeface="Times New Roman" charset="0"/>
              </a:rPr>
              <a:t>                 </a:t>
            </a:r>
            <a:r>
              <a:rPr lang="en-US" sz="4000" i="1" u="sng">
                <a:solidFill>
                  <a:srgbClr val="33CC33"/>
                </a:solidFill>
                <a:effectLst/>
                <a:latin typeface="Times New Roman" charset="0"/>
              </a:rPr>
              <a:t>Zijakuja kuziodoa wala kuzitekeleza.</a:t>
            </a:r>
            <a:r>
              <a:rPr lang="ja-JP" altLang="en-US" sz="4000" i="1" u="sng">
                <a:solidFill>
                  <a:srgbClr val="33CC33"/>
                </a:solidFill>
                <a:effectLst/>
                <a:latin typeface="Arial"/>
              </a:rPr>
              <a:t>”</a:t>
            </a:r>
            <a:r>
              <a:rPr lang="en-US" sz="4000" i="1" u="sng">
                <a:solidFill>
                  <a:srgbClr val="33CC33"/>
                </a:solidFill>
                <a:effectLst/>
                <a:latin typeface="Times New Roman" charset="0"/>
              </a:rPr>
              <a:t> 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8902700" y="53482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8589963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97" name="Picture 1073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51" name="Rectangle 1027"/>
          <p:cNvSpPr>
            <a:spLocks noChangeArrowheads="1"/>
          </p:cNvSpPr>
          <p:nvPr/>
        </p:nvSpPr>
        <p:spPr bwMode="auto">
          <a:xfrm>
            <a:off x="0" y="0"/>
            <a:ext cx="9144000" cy="574992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2" name="Rectangle 1028"/>
          <p:cNvSpPr>
            <a:spLocks noChangeArrowheads="1"/>
          </p:cNvSpPr>
          <p:nvPr/>
        </p:nvSpPr>
        <p:spPr bwMode="auto">
          <a:xfrm>
            <a:off x="2735263" y="715963"/>
            <a:ext cx="3636962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i="1">
                <a:solidFill>
                  <a:schemeClr val="tx2"/>
                </a:solidFill>
                <a:effectLst/>
                <a:latin typeface="Kosher-Normal" charset="0"/>
              </a:rPr>
              <a:t>ABRAHAMIC COVENANT</a:t>
            </a:r>
            <a:endParaRPr lang="en-US" sz="4400" i="1">
              <a:solidFill>
                <a:schemeClr val="tx2"/>
              </a:solidFill>
              <a:effectLst/>
              <a:latin typeface="Kosher-Normal" charset="0"/>
            </a:endParaRPr>
          </a:p>
        </p:txBody>
      </p:sp>
      <p:sp>
        <p:nvSpPr>
          <p:cNvPr id="514053" name="Rectangle 1029"/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The Call     to Abraham        </a:t>
            </a:r>
            <a:r>
              <a:rPr lang="en-US" sz="2400">
                <a:effectLst/>
                <a:latin typeface="Helvetica" charset="0"/>
              </a:rPr>
              <a:t> Gen 12:1-3</a:t>
            </a:r>
          </a:p>
        </p:txBody>
      </p:sp>
      <p:sp>
        <p:nvSpPr>
          <p:cNvPr id="514055" name="Rectangle 1031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6" name="Line 1032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7" name="Line 1033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8" name="Line 1034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9" name="Line 1035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60" name="Line 1036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62" name="Text Box 103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14063" name="Text Box 1039"/>
          <p:cNvSpPr txBox="1">
            <a:spLocks noChangeArrowheads="1"/>
          </p:cNvSpPr>
          <p:nvPr/>
        </p:nvSpPr>
        <p:spPr bwMode="auto">
          <a:xfrm>
            <a:off x="6635750" y="649288"/>
            <a:ext cx="2193925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The Covenant</a:t>
            </a:r>
            <a:r>
              <a:rPr lang="en-US" sz="2400">
                <a:effectLst/>
                <a:latin typeface="Helvetica" charset="0"/>
              </a:rPr>
              <a:t>  Gen: 15:9-18</a:t>
            </a:r>
            <a:endParaRPr lang="en-US" sz="2000" b="0">
              <a:effectLst/>
            </a:endParaRPr>
          </a:p>
        </p:txBody>
      </p:sp>
      <p:sp>
        <p:nvSpPr>
          <p:cNvPr id="514077" name="Rectangle 1053"/>
          <p:cNvSpPr>
            <a:spLocks noChangeArrowheads="1"/>
          </p:cNvSpPr>
          <p:nvPr/>
        </p:nvSpPr>
        <p:spPr bwMode="auto">
          <a:xfrm>
            <a:off x="315913" y="5922963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The Very 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“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Backbone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”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 of Biblical Revelation</a:t>
            </a:r>
          </a:p>
        </p:txBody>
      </p:sp>
      <p:sp>
        <p:nvSpPr>
          <p:cNvPr id="514085" name="Rectangle 1061"/>
          <p:cNvSpPr>
            <a:spLocks noChangeArrowheads="1"/>
          </p:cNvSpPr>
          <p:nvPr/>
        </p:nvSpPr>
        <p:spPr bwMode="auto">
          <a:xfrm>
            <a:off x="703263" y="2195513"/>
            <a:ext cx="8043862" cy="2527300"/>
          </a:xfrm>
          <a:prstGeom prst="rect">
            <a:avLst/>
          </a:prstGeom>
          <a:noFill/>
          <a:ln>
            <a:noFill/>
          </a:ln>
          <a:effectLst>
            <a:outerShdw blurRad="63500" dist="162639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8000">
                <a:solidFill>
                  <a:schemeClr val="folHlink"/>
                </a:solidFill>
                <a:effectLst/>
                <a:latin typeface="Helvetica" charset="0"/>
              </a:rPr>
              <a:t>The Amplified Subcovenants </a:t>
            </a:r>
          </a:p>
        </p:txBody>
      </p:sp>
      <p:sp>
        <p:nvSpPr>
          <p:cNvPr id="514087" name="Text Box 1063"/>
          <p:cNvSpPr txBox="1">
            <a:spLocks noChangeArrowheads="1"/>
          </p:cNvSpPr>
          <p:nvPr/>
        </p:nvSpPr>
        <p:spPr bwMode="auto">
          <a:xfrm>
            <a:off x="685800" y="4910138"/>
            <a:ext cx="8080375" cy="636587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effectLst/>
              </a:rPr>
              <a:t>CONTINUE STUDY HELP #14</a:t>
            </a:r>
          </a:p>
        </p:txBody>
      </p:sp>
      <p:sp>
        <p:nvSpPr>
          <p:cNvPr id="514088" name="Text Box 1064"/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514089" name="Text Box 106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4090" name="Rectangle 106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4093" name="Rectangle 106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514095" name="Text Box 107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14096" name="Rectangle 1072"/>
          <p:cNvSpPr>
            <a:spLocks noChangeArrowheads="1"/>
          </p:cNvSpPr>
          <p:nvPr/>
        </p:nvSpPr>
        <p:spPr bwMode="auto">
          <a:xfrm>
            <a:off x="7553325" y="6526213"/>
            <a:ext cx="741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85" grpId="0" autoUpdateAnimBg="0"/>
      <p:bldP spid="51408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83" name="Picture 63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Wito kwa Ibrahimu</a:t>
            </a:r>
            <a:r>
              <a:rPr lang="en-US" sz="2400">
                <a:effectLst/>
                <a:latin typeface="Helvetica" charset="0"/>
              </a:rPr>
              <a:t> Mwanzo 12:1-3</a:t>
            </a: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ARDHI</a:t>
            </a: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8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9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0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1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5" name="Text Box 15"/>
          <p:cNvSpPr txBox="1">
            <a:spLocks noChangeArrowheads="1"/>
          </p:cNvSpPr>
          <p:nvPr/>
        </p:nvSpPr>
        <p:spPr bwMode="auto">
          <a:xfrm>
            <a:off x="6635750" y="649288"/>
            <a:ext cx="2193925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Agano</a:t>
            </a:r>
            <a:r>
              <a:rPr lang="en-US" sz="2400">
                <a:effectLst/>
                <a:latin typeface="Helvetica" charset="0"/>
              </a:rPr>
              <a:t> Mwanzo: 15:9-18</a:t>
            </a:r>
            <a:endParaRPr lang="en-US" sz="2000" b="0">
              <a:effectLst/>
            </a:endParaRP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MBEGU</a:t>
            </a:r>
          </a:p>
        </p:txBody>
      </p:sp>
      <p:sp>
        <p:nvSpPr>
          <p:cNvPr id="517139" name="Rectangle 19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BARAKA</a:t>
            </a:r>
          </a:p>
        </p:txBody>
      </p:sp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1109663" y="2859088"/>
            <a:ext cx="157162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13:15</a:t>
            </a:r>
          </a:p>
        </p:txBody>
      </p:sp>
      <p:sp>
        <p:nvSpPr>
          <p:cNvPr id="517141" name="Rectangle 21"/>
          <p:cNvSpPr>
            <a:spLocks noChangeArrowheads="1"/>
          </p:cNvSpPr>
          <p:nvPr/>
        </p:nvSpPr>
        <p:spPr bwMode="auto">
          <a:xfrm>
            <a:off x="1065213" y="4032250"/>
            <a:ext cx="1352550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12:1</a:t>
            </a:r>
          </a:p>
        </p:txBody>
      </p:sp>
      <p:sp>
        <p:nvSpPr>
          <p:cNvPr id="517145" name="Rectangle 25"/>
          <p:cNvSpPr>
            <a:spLocks noChangeArrowheads="1"/>
          </p:cNvSpPr>
          <p:nvPr/>
        </p:nvSpPr>
        <p:spPr bwMode="auto">
          <a:xfrm>
            <a:off x="3884613" y="4035425"/>
            <a:ext cx="151447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12:2</a:t>
            </a:r>
          </a:p>
        </p:txBody>
      </p:sp>
      <p:sp>
        <p:nvSpPr>
          <p:cNvPr id="517146" name="Rectangle 26"/>
          <p:cNvSpPr>
            <a:spLocks noChangeArrowheads="1"/>
          </p:cNvSpPr>
          <p:nvPr/>
        </p:nvSpPr>
        <p:spPr bwMode="auto">
          <a:xfrm>
            <a:off x="6551613" y="4043363"/>
            <a:ext cx="1487487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12:3</a:t>
            </a:r>
          </a:p>
        </p:txBody>
      </p:sp>
      <p:sp>
        <p:nvSpPr>
          <p:cNvPr id="517147" name="Rectangle 27"/>
          <p:cNvSpPr>
            <a:spLocks noChangeArrowheads="1"/>
          </p:cNvSpPr>
          <p:nvPr/>
        </p:nvSpPr>
        <p:spPr bwMode="auto">
          <a:xfrm>
            <a:off x="3573463" y="2851150"/>
            <a:ext cx="222567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13:14-16</a:t>
            </a:r>
          </a:p>
        </p:txBody>
      </p:sp>
      <p:sp>
        <p:nvSpPr>
          <p:cNvPr id="517148" name="Rectangle 28"/>
          <p:cNvSpPr>
            <a:spLocks noChangeArrowheads="1"/>
          </p:cNvSpPr>
          <p:nvPr/>
        </p:nvSpPr>
        <p:spPr bwMode="auto">
          <a:xfrm>
            <a:off x="6435725" y="2860675"/>
            <a:ext cx="1689100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15:9-18</a:t>
            </a:r>
          </a:p>
        </p:txBody>
      </p:sp>
      <p:sp>
        <p:nvSpPr>
          <p:cNvPr id="517149" name="Rectangle 29"/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Ndio 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“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Uti wa Mgongo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”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 Ufunuo wa Bibilia</a:t>
            </a:r>
          </a:p>
        </p:txBody>
      </p:sp>
      <p:sp>
        <p:nvSpPr>
          <p:cNvPr id="517154" name="Rectangle 34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MILELE</a:t>
            </a:r>
          </a:p>
        </p:txBody>
      </p:sp>
      <p:sp>
        <p:nvSpPr>
          <p:cNvPr id="517155" name="Rectangle 35"/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KAWAIDA</a:t>
            </a:r>
          </a:p>
        </p:txBody>
      </p:sp>
      <p:sp>
        <p:nvSpPr>
          <p:cNvPr id="517156" name="Rectangle 36"/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BILA MASHARTI</a:t>
            </a:r>
          </a:p>
        </p:txBody>
      </p:sp>
      <p:sp>
        <p:nvSpPr>
          <p:cNvPr id="517163" name="Text Box 4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7164" name="Rectangle 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7167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517169" name="Text Box 4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17170" name="Rectangle 50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grpSp>
        <p:nvGrpSpPr>
          <p:cNvPr id="517178" name="Group 58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7179" name="AutoShape 59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80" name="AutoShape 60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81" name="AutoShape 61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82" name="AutoShape 62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7184" name="Rectangle 64"/>
          <p:cNvSpPr>
            <a:spLocks noChangeArrowheads="1"/>
          </p:cNvSpPr>
          <p:nvPr/>
        </p:nvSpPr>
        <p:spPr bwMode="auto">
          <a:xfrm>
            <a:off x="2735263" y="715963"/>
            <a:ext cx="3636962" cy="62547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i="1">
                <a:solidFill>
                  <a:schemeClr val="tx2"/>
                </a:solidFill>
                <a:effectLst/>
                <a:latin typeface="Kosher-Normal" charset="0"/>
              </a:rPr>
              <a:t>IBRAHIMU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8" grpId="0" autoUpdateAnimBg="0"/>
      <p:bldP spid="517139" grpId="0" autoUpdateAnimBg="0"/>
      <p:bldP spid="517154" grpId="0" autoUpdateAnimBg="0"/>
      <p:bldP spid="517155" grpId="0" autoUpdateAnimBg="0"/>
      <p:bldP spid="51715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204" name="Picture 1084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14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49" name="Rectangle 1029"/>
          <p:cNvSpPr>
            <a:spLocks noChangeArrowheads="1"/>
          </p:cNvSpPr>
          <p:nvPr/>
        </p:nvSpPr>
        <p:spPr bwMode="auto">
          <a:xfrm>
            <a:off x="650875" y="681038"/>
            <a:ext cx="1881188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Wito kwa Ibrahimu        </a:t>
            </a:r>
            <a:r>
              <a:rPr lang="en-US" sz="2400">
                <a:effectLst/>
                <a:latin typeface="Helvetica" charset="0"/>
              </a:rPr>
              <a:t> Mwanzo 12:1-3</a:t>
            </a:r>
          </a:p>
        </p:txBody>
      </p:sp>
      <p:sp>
        <p:nvSpPr>
          <p:cNvPr id="518150" name="Rectangle 1030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ARDHI</a:t>
            </a:r>
          </a:p>
        </p:txBody>
      </p:sp>
      <p:sp>
        <p:nvSpPr>
          <p:cNvPr id="518151" name="Rectangle 1031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2" name="Line 1032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3" name="Line 1033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4" name="Line 1034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5" name="Line 1035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6" name="Line 1036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8" name="Text Box 103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18159" name="Text Box 1039"/>
          <p:cNvSpPr txBox="1">
            <a:spLocks noChangeArrowheads="1"/>
          </p:cNvSpPr>
          <p:nvPr/>
        </p:nvSpPr>
        <p:spPr bwMode="auto">
          <a:xfrm>
            <a:off x="6635750" y="649288"/>
            <a:ext cx="2193925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Agano</a:t>
            </a:r>
            <a:r>
              <a:rPr lang="en-US" sz="2400">
                <a:effectLst/>
                <a:latin typeface="Helvetica" charset="0"/>
              </a:rPr>
              <a:t>  Mwanzo: 15:9-18</a:t>
            </a:r>
            <a:endParaRPr lang="en-US" sz="2000" b="0">
              <a:effectLst/>
            </a:endParaRPr>
          </a:p>
        </p:txBody>
      </p:sp>
      <p:sp>
        <p:nvSpPr>
          <p:cNvPr id="518162" name="Rectangle 1042"/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SEED</a:t>
            </a:r>
          </a:p>
        </p:txBody>
      </p:sp>
      <p:sp>
        <p:nvSpPr>
          <p:cNvPr id="518163" name="Rectangle 1043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BARAKA</a:t>
            </a:r>
          </a:p>
        </p:txBody>
      </p:sp>
      <p:sp>
        <p:nvSpPr>
          <p:cNvPr id="518164" name="Rectangle 1044"/>
          <p:cNvSpPr>
            <a:spLocks noChangeArrowheads="1"/>
          </p:cNvSpPr>
          <p:nvPr/>
        </p:nvSpPr>
        <p:spPr bwMode="auto">
          <a:xfrm>
            <a:off x="1109663" y="2859088"/>
            <a:ext cx="157162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13:15</a:t>
            </a:r>
          </a:p>
        </p:txBody>
      </p:sp>
      <p:sp>
        <p:nvSpPr>
          <p:cNvPr id="518165" name="Rectangle 1045"/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12:1</a:t>
            </a:r>
          </a:p>
        </p:txBody>
      </p:sp>
      <p:sp>
        <p:nvSpPr>
          <p:cNvPr id="518169" name="Rectangle 1049"/>
          <p:cNvSpPr>
            <a:spLocks noChangeArrowheads="1"/>
          </p:cNvSpPr>
          <p:nvPr/>
        </p:nvSpPr>
        <p:spPr bwMode="auto">
          <a:xfrm>
            <a:off x="3884613" y="4035425"/>
            <a:ext cx="151447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12:2</a:t>
            </a:r>
          </a:p>
        </p:txBody>
      </p:sp>
      <p:sp>
        <p:nvSpPr>
          <p:cNvPr id="518170" name="Rectangle 1050"/>
          <p:cNvSpPr>
            <a:spLocks noChangeArrowheads="1"/>
          </p:cNvSpPr>
          <p:nvPr/>
        </p:nvSpPr>
        <p:spPr bwMode="auto">
          <a:xfrm>
            <a:off x="6551613" y="4043363"/>
            <a:ext cx="1487487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12:3</a:t>
            </a:r>
          </a:p>
        </p:txBody>
      </p:sp>
      <p:sp>
        <p:nvSpPr>
          <p:cNvPr id="518171" name="Rectangle 1051"/>
          <p:cNvSpPr>
            <a:spLocks noChangeArrowheads="1"/>
          </p:cNvSpPr>
          <p:nvPr/>
        </p:nvSpPr>
        <p:spPr bwMode="auto">
          <a:xfrm>
            <a:off x="3573463" y="2851150"/>
            <a:ext cx="222567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13:14-16</a:t>
            </a:r>
          </a:p>
        </p:txBody>
      </p:sp>
      <p:sp>
        <p:nvSpPr>
          <p:cNvPr id="518172" name="Rectangle 1052"/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15:9-18</a:t>
            </a:r>
          </a:p>
        </p:txBody>
      </p:sp>
      <p:sp>
        <p:nvSpPr>
          <p:cNvPr id="518173" name="Rectangle 1053"/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Ndio 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“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Uti wa Mgongo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”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 wa ufunuo wa Bibilia</a:t>
            </a:r>
          </a:p>
        </p:txBody>
      </p:sp>
      <p:sp>
        <p:nvSpPr>
          <p:cNvPr id="518177" name="Rectangle 1057"/>
          <p:cNvSpPr>
            <a:spLocks noChangeArrowheads="1"/>
          </p:cNvSpPr>
          <p:nvPr/>
        </p:nvSpPr>
        <p:spPr bwMode="auto">
          <a:xfrm>
            <a:off x="2649538" y="4797425"/>
            <a:ext cx="3821112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i="1">
                <a:solidFill>
                  <a:schemeClr val="folHlink"/>
                </a:solidFill>
                <a:effectLst/>
                <a:latin typeface="Helvetica" charset="0"/>
              </a:rPr>
              <a:t>Kurefushwa kwa Agano dogo</a:t>
            </a:r>
          </a:p>
        </p:txBody>
      </p:sp>
      <p:sp>
        <p:nvSpPr>
          <p:cNvPr id="518178" name="Rectangle 1058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MILELE</a:t>
            </a:r>
          </a:p>
        </p:txBody>
      </p:sp>
      <p:sp>
        <p:nvSpPr>
          <p:cNvPr id="518179" name="Rectangle 1059"/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KAWAIDA</a:t>
            </a:r>
          </a:p>
        </p:txBody>
      </p:sp>
      <p:sp>
        <p:nvSpPr>
          <p:cNvPr id="518180" name="Rectangle 1060"/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BILA MASHARTI</a:t>
            </a:r>
          </a:p>
        </p:txBody>
      </p:sp>
      <p:grpSp>
        <p:nvGrpSpPr>
          <p:cNvPr id="518202" name="Group 1082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8182" name="AutoShape 1062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83" name="AutoShape 1063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84" name="AutoShape 1064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85" name="AutoShape 1065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8189" name="Text Box 106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8190" name="Rectangle 107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8193" name="Rectangle 107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518195" name="Text Box 1075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effectLst/>
            </a:endParaRPr>
          </a:p>
        </p:txBody>
      </p:sp>
      <p:sp>
        <p:nvSpPr>
          <p:cNvPr id="518196" name="Text Box 107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18197" name="Rectangle 1077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18200" name="Rectangle 1080"/>
          <p:cNvSpPr>
            <a:spLocks noChangeArrowheads="1"/>
          </p:cNvSpPr>
          <p:nvPr/>
        </p:nvSpPr>
        <p:spPr bwMode="auto">
          <a:xfrm>
            <a:off x="882650" y="5259388"/>
            <a:ext cx="1570038" cy="5159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effectLst/>
                <a:latin typeface="HallmarkeCondBold" charset="0"/>
              </a:rPr>
              <a:t>  Land</a:t>
            </a:r>
          </a:p>
        </p:txBody>
      </p:sp>
      <p:sp>
        <p:nvSpPr>
          <p:cNvPr id="518201" name="Rectangle 1081"/>
          <p:cNvSpPr>
            <a:spLocks noChangeArrowheads="1"/>
          </p:cNvSpPr>
          <p:nvPr/>
        </p:nvSpPr>
        <p:spPr bwMode="auto">
          <a:xfrm>
            <a:off x="735013" y="5708650"/>
            <a:ext cx="1852612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 Torati 30: 1-10</a:t>
            </a:r>
          </a:p>
        </p:txBody>
      </p:sp>
      <p:sp>
        <p:nvSpPr>
          <p:cNvPr id="518203" name="AutoShape 1083"/>
          <p:cNvSpPr>
            <a:spLocks noChangeArrowheads="1"/>
          </p:cNvSpPr>
          <p:nvPr/>
        </p:nvSpPr>
        <p:spPr bwMode="auto">
          <a:xfrm>
            <a:off x="609600" y="52578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205" name="Rectangle 1085"/>
          <p:cNvSpPr>
            <a:spLocks noChangeArrowheads="1"/>
          </p:cNvSpPr>
          <p:nvPr/>
        </p:nvSpPr>
        <p:spPr bwMode="auto">
          <a:xfrm>
            <a:off x="2735263" y="715963"/>
            <a:ext cx="3636962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i="1">
                <a:solidFill>
                  <a:schemeClr val="tx2"/>
                </a:solidFill>
                <a:effectLst/>
                <a:latin typeface="Kosher-Normal" charset="0"/>
              </a:rPr>
              <a:t>AGANO LA IBRAHIMU</a:t>
            </a:r>
            <a:endParaRPr lang="en-US" sz="4400" i="1">
              <a:solidFill>
                <a:schemeClr val="tx2"/>
              </a:solidFill>
              <a:effectLst/>
              <a:latin typeface="Kosher-Normal" charset="0"/>
            </a:endParaRPr>
          </a:p>
        </p:txBody>
      </p:sp>
      <p:sp>
        <p:nvSpPr>
          <p:cNvPr id="518174" name="Line 1054"/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208" name="WordArt 1088"/>
          <p:cNvSpPr>
            <a:spLocks noChangeArrowheads="1" noChangeShapeType="1" noTextEdit="1"/>
          </p:cNvSpPr>
          <p:nvPr/>
        </p:nvSpPr>
        <p:spPr bwMode="auto">
          <a:xfrm>
            <a:off x="366713" y="163513"/>
            <a:ext cx="7831137" cy="57578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  <a:ea typeface="Impact"/>
                <a:cs typeface="Impact"/>
              </a:rPr>
              <a:t>AGANO LA ARDHI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200" grpId="0" autoUpdateAnimBg="0"/>
      <p:bldP spid="518201" grpId="0" autoUpdateAnimBg="0"/>
      <p:bldP spid="518203" grpId="0" animBg="1"/>
      <p:bldP spid="518174" grpId="0" animBg="1"/>
      <p:bldP spid="51820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93" name="Picture 1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7483" r="8778" b="16632"/>
          <a:stretch>
            <a:fillRect/>
          </a:stretch>
        </p:blipFill>
        <p:spPr bwMode="auto">
          <a:xfrm>
            <a:off x="4149725" y="3597275"/>
            <a:ext cx="4756150" cy="292735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8" name="Picture 10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49238"/>
            <a:ext cx="4356100" cy="2921000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9" name="Picture 10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3490913"/>
            <a:ext cx="2370137" cy="3197225"/>
          </a:xfrm>
          <a:prstGeom prst="rect">
            <a:avLst/>
          </a:prstGeom>
          <a:noFill/>
          <a:ln w="5715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5996" name="Text Box 1036"/>
          <p:cNvSpPr txBox="1">
            <a:spLocks noChangeArrowheads="1"/>
          </p:cNvSpPr>
          <p:nvPr/>
        </p:nvSpPr>
        <p:spPr bwMode="auto">
          <a:xfrm>
            <a:off x="104775" y="5467350"/>
            <a:ext cx="9685338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</a:rPr>
              <a:t>ARDHI YA KURIDHIWA KWA IBRAHIMU</a:t>
            </a:r>
          </a:p>
        </p:txBody>
      </p:sp>
      <p:sp>
        <p:nvSpPr>
          <p:cNvPr id="426000" name="Text Box 1040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26003" name="Text Box 104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6004" name="Rectangle 10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6007" name="Rectangle 10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pic>
        <p:nvPicPr>
          <p:cNvPr id="426010" name="Picture 1050" descr="Jezreel Valley from Muhraqa to Tabor and Moreh,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55613"/>
            <a:ext cx="3746500" cy="2811462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26009" name="Picture 1049" descr="Sea of Galilee from northwest, df 04010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924050"/>
            <a:ext cx="4576762" cy="3065463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1376363" y="1042988"/>
            <a:ext cx="7110412" cy="2525712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effectLst/>
                <a:latin typeface="Times New Roman" charset="0"/>
              </a:rPr>
              <a:t>                 </a:t>
            </a:r>
            <a:endParaRPr lang="en-US" sz="2800">
              <a:effectLst/>
              <a:latin typeface="Times New Roman" charset="0"/>
            </a:endParaRPr>
          </a:p>
          <a:p>
            <a:r>
              <a:rPr lang="en-US" sz="2800">
                <a:effectLst/>
                <a:latin typeface="Times New Roman" charset="0"/>
              </a:rPr>
              <a:t>	</a:t>
            </a:r>
            <a:r>
              <a:rPr lang="en-US" sz="3600" baseline="30000">
                <a:effectLst/>
                <a:latin typeface="Times New Roman" charset="0"/>
              </a:rPr>
              <a:t>5</a:t>
            </a:r>
            <a:r>
              <a:rPr lang="en-US" sz="3200">
                <a:effectLst/>
                <a:latin typeface="Times New Roman" charset="0"/>
              </a:rPr>
              <a:t> Ataleta katika </a:t>
            </a:r>
            <a:r>
              <a:rPr lang="en-US" sz="3200">
                <a:solidFill>
                  <a:schemeClr val="tx2"/>
                </a:solidFill>
                <a:effectLst/>
                <a:latin typeface="Times New Roman" charset="0"/>
              </a:rPr>
              <a:t>ardhi </a:t>
            </a:r>
            <a:r>
              <a:rPr lang="en-US" sz="3200">
                <a:solidFill>
                  <a:schemeClr val="folHlink"/>
                </a:solidFill>
                <a:effectLst/>
                <a:latin typeface="Times New Roman" charset="0"/>
              </a:rPr>
              <a:t>ambayo ilikuwa ya baba yako, na itakuwa yako.</a:t>
            </a:r>
            <a:r>
              <a:rPr lang="en-US" sz="3200">
                <a:solidFill>
                  <a:schemeClr val="tx2"/>
                </a:solidFill>
                <a:effectLst/>
                <a:latin typeface="Times New Roman" charset="0"/>
              </a:rPr>
              <a:t>  </a:t>
            </a:r>
            <a:r>
              <a:rPr lang="en-US" sz="3200">
                <a:effectLst/>
                <a:latin typeface="Times New Roman" charset="0"/>
              </a:rPr>
              <a:t>Atakufanya kuwa mwenye ufanisi kuliko baba yako.</a:t>
            </a:r>
            <a:endParaRPr lang="en-US" sz="2000">
              <a:effectLst/>
              <a:latin typeface="Times New Roman" charset="0"/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effectLst/>
                <a:latin typeface="Times New Roman" charset="0"/>
              </a:rPr>
              <a:t>                            </a:t>
            </a:r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1179513" y="290513"/>
            <a:ext cx="7089775" cy="974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200">
                <a:effectLst/>
                <a:latin typeface="Times New Roman" charset="0"/>
              </a:rPr>
              <a:t>Torati 30</a:t>
            </a:r>
            <a:r>
              <a:rPr lang="en-US" sz="2800">
                <a:effectLst/>
                <a:latin typeface="Times New Roman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  <a:latin typeface="Times New Roman" charset="0"/>
              </a:rPr>
              <a:t>AHADI YA ARDHI</a:t>
            </a:r>
            <a:endParaRPr lang="en-US" sz="28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389063" y="4037013"/>
            <a:ext cx="7110412" cy="20383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aseline="30000">
                <a:effectLst/>
                <a:latin typeface="Times New Roman" charset="0"/>
              </a:rPr>
              <a:t>	6 </a:t>
            </a:r>
            <a:r>
              <a:rPr lang="en-US" sz="3200">
                <a:effectLst/>
                <a:latin typeface="Times New Roman" charset="0"/>
              </a:rPr>
              <a:t>Yesu </a:t>
            </a:r>
            <a:r>
              <a:rPr lang="en-US" sz="3200">
                <a:solidFill>
                  <a:schemeClr val="folHlink"/>
                </a:solidFill>
                <a:effectLst/>
                <a:latin typeface="Times New Roman" charset="0"/>
              </a:rPr>
              <a:t>Mungu wenu atatahiri moyo zetu na za ukoo wako</a:t>
            </a:r>
            <a:r>
              <a:rPr lang="en-US" sz="3200">
                <a:solidFill>
                  <a:schemeClr val="tx2"/>
                </a:solidFill>
                <a:effectLst/>
                <a:latin typeface="Times New Roman" charset="0"/>
              </a:rPr>
              <a:t> </a:t>
            </a:r>
            <a:r>
              <a:rPr lang="en-US" sz="3200">
                <a:effectLst/>
                <a:latin typeface="Times New Roman" charset="0"/>
              </a:rPr>
              <a:t>ndiyo umpende kwa moyo yako na roho yako, na maisha.                 </a:t>
            </a:r>
            <a:r>
              <a:rPr lang="en-US" sz="2000">
                <a:effectLst/>
                <a:latin typeface="Times New Roman" charset="0"/>
              </a:rPr>
              <a:t>(NIV)</a:t>
            </a:r>
          </a:p>
        </p:txBody>
      </p:sp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64875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487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164880" name="Text Box 16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 autoUpdateAnimBg="0"/>
      <p:bldP spid="16487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1026"/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effectLst/>
                <a:latin typeface="Times New Roman" charset="0"/>
              </a:rPr>
              <a:t>                            </a:t>
            </a:r>
          </a:p>
        </p:txBody>
      </p:sp>
      <p:sp>
        <p:nvSpPr>
          <p:cNvPr id="590851" name="Text Box 102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90852" name="Text Box 102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90853" name="Rectangle 102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0854" name="Rectangle 10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pic>
        <p:nvPicPr>
          <p:cNvPr id="590861" name="Picture 1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46063"/>
            <a:ext cx="3709988" cy="2779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2" name="Picture 1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8"/>
          <a:stretch>
            <a:fillRect/>
          </a:stretch>
        </p:blipFill>
        <p:spPr bwMode="auto">
          <a:xfrm>
            <a:off x="5738813" y="4381500"/>
            <a:ext cx="3216275" cy="2039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3" name="Picture 1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1"/>
          <a:stretch>
            <a:fillRect/>
          </a:stretch>
        </p:blipFill>
        <p:spPr bwMode="auto">
          <a:xfrm>
            <a:off x="703263" y="3765550"/>
            <a:ext cx="4081462" cy="2582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4" name="Picture 10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0"/>
          <a:stretch>
            <a:fillRect/>
          </a:stretch>
        </p:blipFill>
        <p:spPr bwMode="auto">
          <a:xfrm>
            <a:off x="5219700" y="350838"/>
            <a:ext cx="3627438" cy="23479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5" name="Picture 1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4" b="12256"/>
          <a:stretch>
            <a:fillRect/>
          </a:stretch>
        </p:blipFill>
        <p:spPr bwMode="auto">
          <a:xfrm>
            <a:off x="1744663" y="812800"/>
            <a:ext cx="4562475" cy="335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6" name="Picture 10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3"/>
          <a:stretch>
            <a:fillRect/>
          </a:stretch>
        </p:blipFill>
        <p:spPr bwMode="auto">
          <a:xfrm>
            <a:off x="3944938" y="2336800"/>
            <a:ext cx="4562475" cy="29765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0867" name="Text Box 1043"/>
          <p:cNvSpPr txBox="1">
            <a:spLocks noChangeArrowheads="1"/>
          </p:cNvSpPr>
          <p:nvPr/>
        </p:nvSpPr>
        <p:spPr bwMode="auto">
          <a:xfrm>
            <a:off x="0" y="5730875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</a:rPr>
              <a:t>ARDHI YA KUREBESHA NA UFANISI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0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36" name="Picture 1088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075" name="Rectangle 102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6" name="Rectangle 1028"/>
          <p:cNvSpPr>
            <a:spLocks noChangeArrowheads="1"/>
          </p:cNvSpPr>
          <p:nvPr/>
        </p:nvSpPr>
        <p:spPr bwMode="auto">
          <a:xfrm>
            <a:off x="2735263" y="830263"/>
            <a:ext cx="3636962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i="1">
                <a:solidFill>
                  <a:schemeClr val="tx2"/>
                </a:solidFill>
                <a:effectLst/>
                <a:latin typeface="Kosher-Normal" charset="0"/>
              </a:rPr>
              <a:t>AGANO LA IBRAHIMU</a:t>
            </a:r>
            <a:endParaRPr lang="en-US" sz="4400" i="1">
              <a:solidFill>
                <a:schemeClr val="tx2"/>
              </a:solidFill>
              <a:effectLst/>
              <a:latin typeface="Kosher-Normal" charset="0"/>
            </a:endParaRPr>
          </a:p>
        </p:txBody>
      </p:sp>
      <p:sp>
        <p:nvSpPr>
          <p:cNvPr id="515077" name="Rectangle 1029"/>
          <p:cNvSpPr>
            <a:spLocks noChangeArrowheads="1"/>
          </p:cNvSpPr>
          <p:nvPr/>
        </p:nvSpPr>
        <p:spPr bwMode="auto">
          <a:xfrm>
            <a:off x="650875" y="681038"/>
            <a:ext cx="1881188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Wito kwa Ibrahimu        </a:t>
            </a:r>
            <a:r>
              <a:rPr lang="en-US" sz="2400">
                <a:effectLst/>
                <a:latin typeface="Helvetica" charset="0"/>
              </a:rPr>
              <a:t> Mwanzo 12:1-3</a:t>
            </a:r>
          </a:p>
        </p:txBody>
      </p:sp>
      <p:sp>
        <p:nvSpPr>
          <p:cNvPr id="515078" name="Rectangle 1030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ARDHI</a:t>
            </a:r>
          </a:p>
        </p:txBody>
      </p:sp>
      <p:sp>
        <p:nvSpPr>
          <p:cNvPr id="515079" name="Rectangle 1031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0" name="Line 1032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1" name="Line 1033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2" name="Line 1034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3" name="Line 1035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4" name="Line 1036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6" name="Text Box 103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15087" name="Text Box 1039"/>
          <p:cNvSpPr txBox="1">
            <a:spLocks noChangeArrowheads="1"/>
          </p:cNvSpPr>
          <p:nvPr/>
        </p:nvSpPr>
        <p:spPr bwMode="auto">
          <a:xfrm>
            <a:off x="6635750" y="649288"/>
            <a:ext cx="2193925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Agano</a:t>
            </a:r>
            <a:r>
              <a:rPr lang="en-US" sz="2400">
                <a:effectLst/>
                <a:latin typeface="Helvetica" charset="0"/>
              </a:rPr>
              <a:t>  Mwanzo: 15:9-18</a:t>
            </a:r>
            <a:endParaRPr lang="en-US" sz="2000" b="0">
              <a:effectLst/>
            </a:endParaRPr>
          </a:p>
        </p:txBody>
      </p:sp>
      <p:sp>
        <p:nvSpPr>
          <p:cNvPr id="515090" name="Rectangle 1042"/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SEED</a:t>
            </a:r>
          </a:p>
        </p:txBody>
      </p:sp>
      <p:sp>
        <p:nvSpPr>
          <p:cNvPr id="515091" name="Rectangle 1043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MWANZO</a:t>
            </a:r>
          </a:p>
        </p:txBody>
      </p:sp>
      <p:sp>
        <p:nvSpPr>
          <p:cNvPr id="515092" name="Rectangle 1044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13:15</a:t>
            </a:r>
          </a:p>
        </p:txBody>
      </p:sp>
      <p:sp>
        <p:nvSpPr>
          <p:cNvPr id="515093" name="Rectangle 1045"/>
          <p:cNvSpPr>
            <a:spLocks noChangeArrowheads="1"/>
          </p:cNvSpPr>
          <p:nvPr/>
        </p:nvSpPr>
        <p:spPr bwMode="auto">
          <a:xfrm>
            <a:off x="1065213" y="4032250"/>
            <a:ext cx="1352550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12:1</a:t>
            </a:r>
          </a:p>
        </p:txBody>
      </p:sp>
      <p:sp>
        <p:nvSpPr>
          <p:cNvPr id="515097" name="Rectangle 1049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12:2</a:t>
            </a:r>
          </a:p>
        </p:txBody>
      </p:sp>
      <p:sp>
        <p:nvSpPr>
          <p:cNvPr id="515098" name="Rectangle 1050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 12:3</a:t>
            </a:r>
          </a:p>
        </p:txBody>
      </p:sp>
      <p:sp>
        <p:nvSpPr>
          <p:cNvPr id="515099" name="Rectangle 1051"/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13:14-16</a:t>
            </a:r>
          </a:p>
        </p:txBody>
      </p:sp>
      <p:sp>
        <p:nvSpPr>
          <p:cNvPr id="515100" name="Rectangle 1052"/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15:9-18</a:t>
            </a:r>
          </a:p>
        </p:txBody>
      </p:sp>
      <p:sp>
        <p:nvSpPr>
          <p:cNvPr id="515101" name="Rectangle 1053"/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Ndio 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“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Uti wa Mgongo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”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 wa ufunuo wa Bibilia</a:t>
            </a:r>
          </a:p>
        </p:txBody>
      </p:sp>
      <p:sp>
        <p:nvSpPr>
          <p:cNvPr id="515106" name="Rectangle 1058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Milele</a:t>
            </a:r>
          </a:p>
        </p:txBody>
      </p:sp>
      <p:sp>
        <p:nvSpPr>
          <p:cNvPr id="515107" name="Rectangle 1059"/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Kawaida</a:t>
            </a:r>
          </a:p>
        </p:txBody>
      </p:sp>
      <p:sp>
        <p:nvSpPr>
          <p:cNvPr id="515108" name="Rectangle 1060"/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BILA MASHARTI</a:t>
            </a:r>
          </a:p>
        </p:txBody>
      </p:sp>
      <p:sp>
        <p:nvSpPr>
          <p:cNvPr id="515115" name="Text Box 106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5116" name="Rectangle 106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5119" name="Rectangle 107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15121" name="Text Box 107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15122" name="Rectangle 1074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15124" name="Rectangle 1076"/>
          <p:cNvSpPr>
            <a:spLocks noChangeArrowheads="1"/>
          </p:cNvSpPr>
          <p:nvPr/>
        </p:nvSpPr>
        <p:spPr bwMode="auto">
          <a:xfrm>
            <a:off x="882650" y="5246688"/>
            <a:ext cx="1570038" cy="5159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effectLst/>
                <a:latin typeface="HallmarkeCondBold" charset="0"/>
              </a:rPr>
              <a:t>  Land</a:t>
            </a:r>
          </a:p>
        </p:txBody>
      </p:sp>
      <p:sp>
        <p:nvSpPr>
          <p:cNvPr id="515125" name="Rectangle 1077"/>
          <p:cNvSpPr>
            <a:spLocks noChangeArrowheads="1"/>
          </p:cNvSpPr>
          <p:nvPr/>
        </p:nvSpPr>
        <p:spPr bwMode="auto">
          <a:xfrm>
            <a:off x="735013" y="5708650"/>
            <a:ext cx="1852612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Deut 30: 1-10</a:t>
            </a:r>
          </a:p>
        </p:txBody>
      </p:sp>
      <p:sp>
        <p:nvSpPr>
          <p:cNvPr id="515126" name="Rectangle 1078"/>
          <p:cNvSpPr>
            <a:spLocks noChangeArrowheads="1"/>
          </p:cNvSpPr>
          <p:nvPr/>
        </p:nvSpPr>
        <p:spPr bwMode="auto">
          <a:xfrm>
            <a:off x="3805238" y="5248275"/>
            <a:ext cx="1543050" cy="5159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effectLst/>
                <a:latin typeface="HallmarkeCondBold" charset="0"/>
              </a:rPr>
              <a:t>Daudi</a:t>
            </a:r>
          </a:p>
        </p:txBody>
      </p:sp>
      <p:sp>
        <p:nvSpPr>
          <p:cNvPr id="515127" name="Rectangle 1079"/>
          <p:cNvSpPr>
            <a:spLocks noChangeArrowheads="1"/>
          </p:cNvSpPr>
          <p:nvPr/>
        </p:nvSpPr>
        <p:spPr bwMode="auto">
          <a:xfrm>
            <a:off x="3600450" y="5716588"/>
            <a:ext cx="1919288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2 Samueli 7: 4-16</a:t>
            </a:r>
          </a:p>
        </p:txBody>
      </p:sp>
      <p:grpSp>
        <p:nvGrpSpPr>
          <p:cNvPr id="515130" name="Group 1082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5131" name="AutoShape 1083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32" name="AutoShape 1084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33" name="AutoShape 1085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34" name="AutoShape 1086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135" name="AutoShape 1087"/>
          <p:cNvSpPr>
            <a:spLocks noChangeArrowheads="1"/>
          </p:cNvSpPr>
          <p:nvPr/>
        </p:nvSpPr>
        <p:spPr bwMode="auto">
          <a:xfrm>
            <a:off x="3492500" y="52324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3" name="Line 1055"/>
          <p:cNvSpPr>
            <a:spLocks noChangeShapeType="1"/>
          </p:cNvSpPr>
          <p:nvPr/>
        </p:nvSpPr>
        <p:spPr bwMode="auto">
          <a:xfrm flipH="1">
            <a:off x="4560888" y="437038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2" name="Line 1054"/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5" name="Rectangle 1057"/>
          <p:cNvSpPr>
            <a:spLocks noChangeArrowheads="1"/>
          </p:cNvSpPr>
          <p:nvPr/>
        </p:nvSpPr>
        <p:spPr bwMode="auto">
          <a:xfrm>
            <a:off x="2649538" y="4657725"/>
            <a:ext cx="3821112" cy="698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i="1">
                <a:solidFill>
                  <a:schemeClr val="folHlink"/>
                </a:solidFill>
                <a:effectLst/>
                <a:latin typeface="Helvetica" charset="0"/>
              </a:rPr>
              <a:t>Kurefushwa kwa Agano Ndogo</a:t>
            </a:r>
          </a:p>
        </p:txBody>
      </p:sp>
      <p:sp>
        <p:nvSpPr>
          <p:cNvPr id="515139" name="WordArt 1091"/>
          <p:cNvSpPr>
            <a:spLocks noChangeArrowheads="1" noChangeShapeType="1" noTextEdit="1"/>
          </p:cNvSpPr>
          <p:nvPr/>
        </p:nvSpPr>
        <p:spPr bwMode="auto">
          <a:xfrm>
            <a:off x="366713" y="709613"/>
            <a:ext cx="7831137" cy="57578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  <a:ea typeface="Impact"/>
                <a:cs typeface="Impact"/>
              </a:rPr>
              <a:t>AGANO LA DAUDI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26" grpId="0" autoUpdateAnimBg="0"/>
      <p:bldP spid="515127" grpId="0" autoUpdateAnimBg="0"/>
      <p:bldP spid="515135" grpId="0" animBg="1"/>
      <p:bldP spid="515103" grpId="0" animBg="1"/>
      <p:bldP spid="5151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06" name="Picture 2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0" y="0"/>
            <a:ext cx="91694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08" name="Rectangle 4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09" name="Rectangle 5"/>
          <p:cNvSpPr>
            <a:spLocks noChangeArrowheads="1"/>
          </p:cNvSpPr>
          <p:nvPr/>
        </p:nvSpPr>
        <p:spPr bwMode="auto">
          <a:xfrm>
            <a:off x="2206625" y="290513"/>
            <a:ext cx="4708525" cy="638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800" i="1">
                <a:solidFill>
                  <a:schemeClr val="folHlink"/>
                </a:solidFill>
                <a:effectLst/>
                <a:latin typeface="Helvetica" charset="0"/>
              </a:rPr>
              <a:t>MPANGO WA MUNGU MAHUSUSI NA MUSA</a:t>
            </a:r>
          </a:p>
        </p:txBody>
      </p:sp>
      <p:sp>
        <p:nvSpPr>
          <p:cNvPr id="584710" name="Rectangle 6"/>
          <p:cNvSpPr>
            <a:spLocks noChangeArrowheads="1"/>
          </p:cNvSpPr>
          <p:nvPr/>
        </p:nvSpPr>
        <p:spPr bwMode="auto">
          <a:xfrm>
            <a:off x="774700" y="3141663"/>
            <a:ext cx="7802563" cy="7588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ja-JP" altLang="en-US" sz="440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4400">
                <a:solidFill>
                  <a:schemeClr val="folHlink"/>
                </a:solidFill>
                <a:effectLst/>
                <a:latin typeface="Helvetica" charset="0"/>
              </a:rPr>
              <a:t>AGANO LA KALE</a:t>
            </a:r>
            <a:r>
              <a:rPr lang="ja-JP" altLang="en-US" sz="440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4400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584711" name="Rectangle 7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</a:t>
            </a:r>
          </a:p>
        </p:txBody>
      </p:sp>
      <p:sp>
        <p:nvSpPr>
          <p:cNvPr id="584712" name="Rectangle 8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effectLst/>
                <a:latin typeface="Helvetica" charset="0"/>
              </a:rPr>
              <a:t>       </a:t>
            </a:r>
          </a:p>
        </p:txBody>
      </p:sp>
      <p:sp>
        <p:nvSpPr>
          <p:cNvPr id="584713" name="Rectangle 9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584714" name="Rectangle 10"/>
          <p:cNvSpPr>
            <a:spLocks noChangeArrowheads="1"/>
          </p:cNvSpPr>
          <p:nvPr/>
        </p:nvSpPr>
        <p:spPr bwMode="auto">
          <a:xfrm>
            <a:off x="2790825" y="1089025"/>
            <a:ext cx="3668713" cy="6985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>
                <a:effectLst/>
                <a:latin typeface="Helvetica" charset="0"/>
              </a:rPr>
              <a:t> KUTOKA AGANO LA KALE  </a:t>
            </a:r>
          </a:p>
          <a:p>
            <a:pPr algn="ctr"/>
            <a:r>
              <a:rPr lang="en-US" sz="2000">
                <a:effectLst/>
                <a:latin typeface="Helvetica" charset="0"/>
              </a:rPr>
              <a:t>KITABU CHA KUTOKA:</a:t>
            </a:r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584716" name="Rectangle 12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effectLst/>
                <a:latin typeface="Helvetica" charset="0"/>
              </a:rPr>
              <a:t>         </a:t>
            </a:r>
          </a:p>
        </p:txBody>
      </p:sp>
      <p:sp>
        <p:nvSpPr>
          <p:cNvPr id="584717" name="Rectangle 13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effectLst/>
                <a:latin typeface="Helvetica" charset="0"/>
              </a:rPr>
              <a:t>     </a:t>
            </a:r>
          </a:p>
        </p:txBody>
      </p:sp>
      <p:sp>
        <p:nvSpPr>
          <p:cNvPr id="584718" name="Rectangle 14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>
                <a:effectLst/>
                <a:latin typeface="Helvetica" charset="0"/>
              </a:rPr>
              <a:t> </a:t>
            </a:r>
          </a:p>
        </p:txBody>
      </p:sp>
      <p:sp>
        <p:nvSpPr>
          <p:cNvPr id="584719" name="Rectangle 15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20" name="Rectangle 16"/>
          <p:cNvSpPr>
            <a:spLocks noChangeArrowheads="1"/>
          </p:cNvSpPr>
          <p:nvPr/>
        </p:nvSpPr>
        <p:spPr bwMode="auto">
          <a:xfrm>
            <a:off x="1377950" y="4552950"/>
            <a:ext cx="6388100" cy="1187450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>
                <a:solidFill>
                  <a:srgbClr val="00FF00"/>
                </a:solidFill>
                <a:effectLst/>
                <a:latin typeface="Helvetica" charset="0"/>
              </a:rPr>
              <a:t> NA NINI KWA </a:t>
            </a:r>
            <a:r>
              <a:rPr lang="en-US" sz="3600" i="1">
                <a:effectLst/>
                <a:latin typeface="Arial" charset="0"/>
              </a:rPr>
              <a:t>HUU</a:t>
            </a:r>
            <a:r>
              <a:rPr lang="en-US" sz="3600" i="1">
                <a:effectLst/>
              </a:rPr>
              <a:t> </a:t>
            </a:r>
            <a:r>
              <a:rPr lang="en-US" sz="3600">
                <a:solidFill>
                  <a:srgbClr val="00FF00"/>
                </a:solidFill>
                <a:effectLst/>
                <a:latin typeface="Helvetica" charset="0"/>
              </a:rPr>
              <a:t>MPANGO?</a:t>
            </a:r>
            <a:endParaRPr lang="en-US" sz="3600">
              <a:effectLst/>
              <a:latin typeface="Helvetica" charset="0"/>
            </a:endParaRPr>
          </a:p>
        </p:txBody>
      </p:sp>
      <p:grpSp>
        <p:nvGrpSpPr>
          <p:cNvPr id="584721" name="Group 17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84722" name="Rectangle 18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23" name="Oval 19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24" name="Rectangle 20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25" name="Rectangle 21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26" name="Oval 22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27" name="Rectangle 23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28" name="Rectangle 24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>
                <a:effectLst/>
                <a:latin typeface="Krone" charset="0"/>
              </a:endParaRPr>
            </a:p>
          </p:txBody>
        </p:sp>
        <p:sp>
          <p:nvSpPr>
            <p:cNvPr id="584729" name="Rectangle 25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>
                <a:effectLst/>
                <a:latin typeface="Krone" charset="0"/>
              </a:endParaRPr>
            </a:p>
          </p:txBody>
        </p:sp>
      </p:grpSp>
      <p:sp>
        <p:nvSpPr>
          <p:cNvPr id="584730" name="Text Box 26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584731" name="Rectangle 2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584733" name="Text Box 2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84734" name="Rectangle 30"/>
          <p:cNvSpPr>
            <a:spLocks noChangeArrowheads="1"/>
          </p:cNvSpPr>
          <p:nvPr/>
        </p:nvSpPr>
        <p:spPr bwMode="auto">
          <a:xfrm>
            <a:off x="7543800" y="6521450"/>
            <a:ext cx="741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84735" name="Text Box 31"/>
          <p:cNvSpPr txBox="1">
            <a:spLocks noChangeArrowheads="1"/>
          </p:cNvSpPr>
          <p:nvPr/>
        </p:nvSpPr>
        <p:spPr bwMode="auto">
          <a:xfrm>
            <a:off x="244475" y="2051050"/>
            <a:ext cx="4633913" cy="11239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effectLst/>
              </a:rPr>
              <a:t>USAIDIZI WA MASOMO #15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0" grpId="0"/>
      <p:bldP spid="584735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47" name="Picture 23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41300" y="3903663"/>
            <a:ext cx="8740775" cy="2286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effectLst/>
                <a:latin typeface="Times New Roman" charset="0"/>
              </a:rPr>
              <a:t>                           2 Samueli 7</a:t>
            </a:r>
            <a:endParaRPr lang="en-US" sz="3200">
              <a:effectLst/>
              <a:latin typeface="Times New Roman" charset="0"/>
            </a:endParaRPr>
          </a:p>
          <a:p>
            <a:r>
              <a:rPr lang="en-US" sz="3200">
                <a:effectLst/>
                <a:latin typeface="Times New Roman" charset="0"/>
              </a:rPr>
              <a:t>	</a:t>
            </a:r>
            <a:r>
              <a:rPr lang="en-US" sz="4000" baseline="30000">
                <a:effectLst/>
                <a:latin typeface="Times New Roman" charset="0"/>
              </a:rPr>
              <a:t>16</a:t>
            </a:r>
            <a:r>
              <a:rPr lang="en-US" sz="3600">
                <a:effectLst/>
                <a:latin typeface="Times New Roman" charset="0"/>
              </a:rPr>
              <a:t> </a:t>
            </a:r>
            <a:r>
              <a:rPr lang="en-US" sz="3600">
                <a:solidFill>
                  <a:schemeClr val="tx2"/>
                </a:solidFill>
                <a:effectLst/>
                <a:latin typeface="Times New Roman" charset="0"/>
              </a:rPr>
              <a:t> </a:t>
            </a:r>
            <a:r>
              <a:rPr lang="en-US" sz="3600">
                <a:solidFill>
                  <a:schemeClr val="folHlink"/>
                </a:solidFill>
                <a:effectLst/>
                <a:latin typeface="Times New Roman" charset="0"/>
              </a:rPr>
              <a:t>Nyumba</a:t>
            </a:r>
            <a:r>
              <a:rPr lang="en-US" sz="3600">
                <a:solidFill>
                  <a:schemeClr val="tx2"/>
                </a:solidFill>
                <a:effectLst/>
                <a:latin typeface="Times New Roman" charset="0"/>
              </a:rPr>
              <a:t> </a:t>
            </a:r>
            <a:r>
              <a:rPr lang="en-US" sz="3600">
                <a:effectLst/>
                <a:latin typeface="Times New Roman" charset="0"/>
              </a:rPr>
              <a:t>yako </a:t>
            </a:r>
            <a:r>
              <a:rPr lang="en-US" sz="3600">
                <a:solidFill>
                  <a:schemeClr val="folHlink"/>
                </a:solidFill>
                <a:effectLst/>
                <a:latin typeface="Times New Roman" charset="0"/>
              </a:rPr>
              <a:t>na utawala wako</a:t>
            </a:r>
            <a:r>
              <a:rPr lang="en-US" sz="3600">
                <a:effectLst/>
                <a:latin typeface="Times New Roman" charset="0"/>
              </a:rPr>
              <a:t> sitasimama  </a:t>
            </a:r>
            <a:r>
              <a:rPr lang="en-US" sz="3600" i="1" u="sng">
                <a:effectLst/>
                <a:latin typeface="Times New Roman" charset="0"/>
              </a:rPr>
              <a:t>milele</a:t>
            </a:r>
            <a:r>
              <a:rPr lang="en-US" sz="3600">
                <a:effectLst/>
                <a:latin typeface="Times New Roman" charset="0"/>
              </a:rPr>
              <a:t> mbele yangu; </a:t>
            </a:r>
            <a:r>
              <a:rPr lang="en-US" sz="3600">
                <a:solidFill>
                  <a:schemeClr val="folHlink"/>
                </a:solidFill>
                <a:effectLst/>
                <a:latin typeface="Times New Roman" charset="0"/>
              </a:rPr>
              <a:t>ufalme</a:t>
            </a:r>
            <a:r>
              <a:rPr lang="en-US" sz="3600">
                <a:effectLst/>
                <a:latin typeface="Times New Roman" charset="0"/>
              </a:rPr>
              <a:t> wako utadumu </a:t>
            </a:r>
            <a:r>
              <a:rPr lang="en-US" sz="3600" i="1" u="sng">
                <a:effectLst/>
                <a:latin typeface="Times New Roman" charset="0"/>
              </a:rPr>
              <a:t>milele</a:t>
            </a:r>
            <a:r>
              <a:rPr lang="en-US" sz="3600">
                <a:effectLst/>
                <a:latin typeface="Times New Roman" charset="0"/>
              </a:rPr>
              <a:t>.</a:t>
            </a:r>
            <a:endParaRPr lang="en-US" sz="3200">
              <a:effectLst/>
              <a:latin typeface="Times New Roman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rgbClr val="FAFD00"/>
                </a:solidFill>
                <a:effectLst/>
                <a:latin typeface="Times New Roman" charset="0"/>
              </a:rPr>
              <a:t>                           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006475" y="373063"/>
            <a:ext cx="7177088" cy="21018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i="1">
                <a:effectLst/>
                <a:latin typeface="Kosher-Normal" charset="0"/>
              </a:rPr>
              <a:t>AGANO LA IBRAHIMU</a:t>
            </a:r>
            <a:r>
              <a:rPr lang="en-US" sz="6600" i="1">
                <a:solidFill>
                  <a:schemeClr val="tx2"/>
                </a:solidFill>
                <a:effectLst/>
                <a:latin typeface="Kosher-Normal" charset="0"/>
              </a:rPr>
              <a:t> </a:t>
            </a:r>
            <a:endParaRPr lang="en-US" sz="6600" i="1">
              <a:effectLst/>
              <a:latin typeface="Kosher-Normal" charset="0"/>
            </a:endParaRP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2286000" y="4522788"/>
            <a:ext cx="2246313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5637213" y="4487863"/>
            <a:ext cx="2246312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6021388" y="5059363"/>
            <a:ext cx="2246312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3095625" y="5551488"/>
            <a:ext cx="208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u="sng">
                <a:solidFill>
                  <a:srgbClr val="00CC00"/>
                </a:solidFill>
                <a:effectLst/>
                <a:latin typeface="Times New Roman" charset="0"/>
              </a:rPr>
              <a:t>forever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1720850" y="5000625"/>
            <a:ext cx="208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u="sng">
                <a:solidFill>
                  <a:srgbClr val="00CC00"/>
                </a:solidFill>
                <a:effectLst/>
                <a:latin typeface="Times New Roman" charset="0"/>
              </a:rPr>
              <a:t>forever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8470900" y="52260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858678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6</a:t>
            </a: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1533525" y="2439988"/>
            <a:ext cx="5988050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i="1">
                <a:solidFill>
                  <a:srgbClr val="99CCFF"/>
                </a:solidFill>
                <a:effectLst/>
                <a:latin typeface="Kosher-Normal" charset="0"/>
              </a:rPr>
              <a:t>Ni garantii tatu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3" grpId="0" animBg="1"/>
      <p:bldP spid="52226" grpId="0" autoUpdateAnimBg="0"/>
      <p:bldP spid="52228" grpId="0" autoUpdateAnimBg="0"/>
      <p:bldP spid="52229" grpId="0" animBg="1"/>
      <p:bldP spid="52230" grpId="0" animBg="1"/>
      <p:bldP spid="52231" grpId="0" animBg="1"/>
      <p:bldP spid="52233" grpId="0" autoUpdateAnimBg="0"/>
      <p:bldP spid="52234" grpId="0" autoUpdateAnimBg="0"/>
      <p:bldP spid="5225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61" name="Picture 1057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3331" name="Rectangle 1027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rgbClr val="FAFD00"/>
                </a:solidFill>
                <a:effectLst/>
                <a:latin typeface="Times New Roman" charset="0"/>
              </a:rPr>
              <a:t>                            </a:t>
            </a:r>
          </a:p>
        </p:txBody>
      </p:sp>
      <p:sp>
        <p:nvSpPr>
          <p:cNvPr id="483346" name="Text Box 104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grpSp>
        <p:nvGrpSpPr>
          <p:cNvPr id="483364" name="Group 1060"/>
          <p:cNvGrpSpPr>
            <a:grpSpLocks/>
          </p:cNvGrpSpPr>
          <p:nvPr/>
        </p:nvGrpSpPr>
        <p:grpSpPr bwMode="auto">
          <a:xfrm>
            <a:off x="539750" y="1239838"/>
            <a:ext cx="8526463" cy="4743450"/>
            <a:chOff x="340" y="781"/>
            <a:chExt cx="5371" cy="2988"/>
          </a:xfrm>
        </p:grpSpPr>
        <p:sp>
          <p:nvSpPr>
            <p:cNvPr id="483347" name="Text Box 1043"/>
            <p:cNvSpPr txBox="1">
              <a:spLocks noChangeArrowheads="1"/>
            </p:cNvSpPr>
            <p:nvPr/>
          </p:nvSpPr>
          <p:spPr bwMode="auto">
            <a:xfrm>
              <a:off x="5595" y="3356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 b="0">
                <a:solidFill>
                  <a:srgbClr val="FFA27C"/>
                </a:solidFill>
                <a:effectLst/>
              </a:endParaRPr>
            </a:p>
          </p:txBody>
        </p:sp>
        <p:sp>
          <p:nvSpPr>
            <p:cNvPr id="483352" name="AutoShape 1048"/>
            <p:cNvSpPr>
              <a:spLocks noChangeArrowheads="1"/>
            </p:cNvSpPr>
            <p:nvPr/>
          </p:nvSpPr>
          <p:spPr bwMode="auto">
            <a:xfrm>
              <a:off x="340" y="781"/>
              <a:ext cx="5088" cy="298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99">
                    <a:gamma/>
                    <a:shade val="0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353" name="Text Box 1049"/>
            <p:cNvSpPr txBox="1">
              <a:spLocks noChangeArrowheads="1"/>
            </p:cNvSpPr>
            <p:nvPr/>
          </p:nvSpPr>
          <p:spPr bwMode="auto">
            <a:xfrm>
              <a:off x="439" y="1022"/>
              <a:ext cx="4838" cy="2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>
                  <a:solidFill>
                    <a:schemeClr val="bg2"/>
                  </a:solidFill>
                  <a:effectLst/>
                  <a:latin typeface="Helvetica" charset="0"/>
                </a:rPr>
                <a:t>So, then, ask yourself the question:                  </a:t>
              </a:r>
              <a:r>
                <a:rPr lang="en-US" sz="5400" i="1">
                  <a:solidFill>
                    <a:schemeClr val="bg2"/>
                  </a:solidFill>
                  <a:effectLst/>
                  <a:latin typeface="Helvetica" charset="0"/>
                </a:rPr>
                <a:t>Who is qualified to sit  on that Davidic throne?</a:t>
              </a:r>
            </a:p>
          </p:txBody>
        </p:sp>
        <p:sp>
          <p:nvSpPr>
            <p:cNvPr id="483354" name="Text Box 1050"/>
            <p:cNvSpPr txBox="1">
              <a:spLocks noChangeArrowheads="1"/>
            </p:cNvSpPr>
            <p:nvPr/>
          </p:nvSpPr>
          <p:spPr bwMode="auto">
            <a:xfrm>
              <a:off x="429" y="950"/>
              <a:ext cx="4838" cy="2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>
                  <a:solidFill>
                    <a:schemeClr val="folHlink"/>
                  </a:solidFill>
                  <a:effectLst/>
                  <a:latin typeface="Helvetica" charset="0"/>
                </a:rPr>
                <a:t>Sasa jiulize swali hili:                  </a:t>
              </a:r>
              <a:r>
                <a:rPr lang="en-US" sz="5400" i="1">
                  <a:solidFill>
                    <a:schemeClr val="folHlink"/>
                  </a:solidFill>
                  <a:effectLst/>
                  <a:latin typeface="Helvetica" charset="0"/>
                </a:rPr>
                <a:t>Nani amehitimu kuketi katika kiti cha enzi cha Daudi?</a:t>
              </a:r>
            </a:p>
          </p:txBody>
        </p:sp>
      </p:grpSp>
      <p:sp>
        <p:nvSpPr>
          <p:cNvPr id="483355" name="Text Box 105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83356" name="Rectangle 105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3359" name="Rectangle 10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483362" name="Text Box 105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483363" name="Rectangle 1059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459" name="Picture 67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400" name="Rectangle 8"/>
          <p:cNvSpPr>
            <a:spLocks noChangeArrowheads="1"/>
          </p:cNvSpPr>
          <p:nvPr/>
        </p:nvSpPr>
        <p:spPr bwMode="auto">
          <a:xfrm>
            <a:off x="377825" y="3556000"/>
            <a:ext cx="8255000" cy="8572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7200" i="1">
                <a:effectLst/>
                <a:latin typeface="Kosher-Normal" charset="0"/>
              </a:rPr>
              <a:t>Ufalme wa Daudi</a:t>
            </a:r>
            <a:r>
              <a:rPr lang="en-US" sz="6000" i="1">
                <a:effectLst/>
                <a:latin typeface="Kosher-Normal" charset="0"/>
              </a:rPr>
              <a:t> </a:t>
            </a:r>
          </a:p>
        </p:txBody>
      </p:sp>
      <p:sp>
        <p:nvSpPr>
          <p:cNvPr id="315448" name="Rectangle 56"/>
          <p:cNvSpPr>
            <a:spLocks noChangeArrowheads="1"/>
          </p:cNvSpPr>
          <p:nvPr/>
        </p:nvSpPr>
        <p:spPr bwMode="auto">
          <a:xfrm>
            <a:off x="398463" y="5380038"/>
            <a:ext cx="8255000" cy="4302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3200" i="1">
                <a:solidFill>
                  <a:srgbClr val="99CCFF"/>
                </a:solidFill>
                <a:effectLst/>
                <a:latin typeface="Arial" charset="0"/>
              </a:rPr>
              <a:t>Ukoo wa Ufalme wa Yesu Kristo</a:t>
            </a:r>
            <a:endParaRPr lang="en-US" sz="2400" i="1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315450" name="Text Box 5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15451" name="Text Box 59"/>
          <p:cNvSpPr txBox="1">
            <a:spLocks noChangeArrowheads="1"/>
          </p:cNvSpPr>
          <p:nvPr/>
        </p:nvSpPr>
        <p:spPr bwMode="auto">
          <a:xfrm>
            <a:off x="8902700" y="44132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315452" name="Text Box 60"/>
          <p:cNvSpPr txBox="1">
            <a:spLocks noChangeArrowheads="1"/>
          </p:cNvSpPr>
          <p:nvPr/>
        </p:nvSpPr>
        <p:spPr bwMode="auto">
          <a:xfrm>
            <a:off x="2247900" y="5795963"/>
            <a:ext cx="4371975" cy="11239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effectLst/>
              </a:rPr>
              <a:t>USAIDIZI WA MASOMO #16</a:t>
            </a: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15454" name="Rectangle 6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5457" name="Rectangle 6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315460" name="Text Box 6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315461" name="Rectangle 69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315462" name="Text Box 70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0" grpId="0" autoUpdateAnimBg="0"/>
      <p:bldP spid="315448" grpId="0" autoUpdateAnimBg="0"/>
      <p:bldP spid="315452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 Kristo*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30802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</a:t>
            </a:r>
          </a:p>
        </p:txBody>
      </p:sp>
      <p:sp>
        <p:nvSpPr>
          <p:cNvPr id="330805" name="Text Box 5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30806" name="Text Box 54"/>
          <p:cNvSpPr txBox="1">
            <a:spLocks noChangeArrowheads="1"/>
          </p:cNvSpPr>
          <p:nvPr/>
        </p:nvSpPr>
        <p:spPr bwMode="auto">
          <a:xfrm>
            <a:off x="8902700" y="48704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330807" name="Text Box 5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0808" name="Rectangle 5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0813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330816" name="Text Box 64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80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338950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*Ukoo wa kifalme wa Yesu Kristo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38951" name="Line 7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Text Box 17"/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</a:t>
            </a:r>
          </a:p>
        </p:txBody>
      </p:sp>
      <p:sp>
        <p:nvSpPr>
          <p:cNvPr id="338965" name="Text Box 21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Mwanzo 3:20</a:t>
            </a:r>
          </a:p>
        </p:txBody>
      </p:sp>
      <p:sp>
        <p:nvSpPr>
          <p:cNvPr id="338967" name="Text Box 2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38969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8970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73" name="Rectangle 29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974" name="Text Box 30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Maeneo ya Neno:</a:t>
            </a:r>
          </a:p>
        </p:txBody>
      </p:sp>
      <p:sp>
        <p:nvSpPr>
          <p:cNvPr id="338975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      EVE</a:t>
            </a:r>
          </a:p>
        </p:txBody>
      </p:sp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CAIN  ABEL </a:t>
            </a:r>
          </a:p>
        </p:txBody>
      </p:sp>
      <p:sp>
        <p:nvSpPr>
          <p:cNvPr id="339974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THE LINE OF DAVID: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The Royal Genealogy of Jesus Christ*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39975" name="Line 7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6" name="Line 8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7" name="Line 9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80" name="Line 12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81" name="Line 13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85" name="Text Box 17"/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*VASTLY ABBREVIATED</a:t>
            </a:r>
          </a:p>
        </p:txBody>
      </p:sp>
      <p:sp>
        <p:nvSpPr>
          <p:cNvPr id="339991" name="Text Box 2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39993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9994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9998" name="Text Box 30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Scripture Location:</a:t>
            </a:r>
          </a:p>
        </p:txBody>
      </p:sp>
      <p:sp>
        <p:nvSpPr>
          <p:cNvPr id="339999" name="Text Box 31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Genesis 4:1-2; 4:8</a:t>
            </a:r>
          </a:p>
        </p:txBody>
      </p:sp>
      <p:sp>
        <p:nvSpPr>
          <p:cNvPr id="340000" name="Rectangle 32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01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340003" name="Text Box 35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340004" name="Line 36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05" name="Line 37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4" grpId="0" animBg="1"/>
      <p:bldP spid="34000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Text Box 1026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345091" name="Text Box 1027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345092" name="Rectangle 1028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 Kristo*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45093" name="Line 102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094" name="Line 1030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095" name="Line 103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096" name="Line 1032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097" name="Line 1033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098" name="Line 1034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099" name="Line 1035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100" name="Line 1036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101" name="Text Box 1037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</a:t>
            </a:r>
          </a:p>
        </p:txBody>
      </p:sp>
      <p:sp>
        <p:nvSpPr>
          <p:cNvPr id="345107" name="Text Box 104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45109" name="Text Box 104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45110" name="Rectangle 104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5114" name="Text Box 1050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Maeneo ya Neno:</a:t>
            </a:r>
          </a:p>
        </p:txBody>
      </p:sp>
      <p:sp>
        <p:nvSpPr>
          <p:cNvPr id="345115" name="Text Box 1051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Mwanzo 4:25</a:t>
            </a:r>
          </a:p>
        </p:txBody>
      </p:sp>
      <p:sp>
        <p:nvSpPr>
          <p:cNvPr id="345116" name="Rectangle 1052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117" name="Rectangle 1053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340995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340996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340998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40999" name="Line 7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Text Box 17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</a:t>
            </a: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0" y="735013"/>
            <a:ext cx="53879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folHlink"/>
              </a:solidFill>
              <a:effectLst/>
            </a:endParaRPr>
          </a:p>
        </p:txBody>
      </p:sp>
      <p:sp>
        <p:nvSpPr>
          <p:cNvPr id="341015" name="Text Box 2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41017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41018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Maeneo ya Neno:</a:t>
            </a:r>
          </a:p>
        </p:txBody>
      </p:sp>
      <p:sp>
        <p:nvSpPr>
          <p:cNvPr id="341023" name="Text Box 31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Mwanzo 5:29</a:t>
            </a:r>
          </a:p>
        </p:txBody>
      </p:sp>
      <p:sp>
        <p:nvSpPr>
          <p:cNvPr id="341024" name="Rectangle 32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Text Box 1026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342019" name="Text Box 1027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</a:t>
            </a:r>
          </a:p>
        </p:txBody>
      </p:sp>
      <p:sp>
        <p:nvSpPr>
          <p:cNvPr id="342020" name="Text Box 1028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342021" name="Text Box 1029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1E2A"/>
                </a:solidFill>
                <a:effectLst/>
                <a:latin typeface="Times" charset="0"/>
              </a:rPr>
              <a:t>IBRAHIMU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42022" name="Rectangle 1030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42023" name="Line 1031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24" name="Line 1032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25" name="Line 1033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26" name="Line 1034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27" name="Line 1035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28" name="Line 1036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29" name="Line 1037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30" name="Line 1038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31" name="Line 1039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32" name="Line 1040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33" name="Text Box 1041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</a:t>
            </a:r>
          </a:p>
        </p:txBody>
      </p:sp>
      <p:sp>
        <p:nvSpPr>
          <p:cNvPr id="342037" name="Text Box 1045"/>
          <p:cNvSpPr txBox="1">
            <a:spLocks noChangeArrowheads="1"/>
          </p:cNvSpPr>
          <p:nvPr/>
        </p:nvSpPr>
        <p:spPr bwMode="auto">
          <a:xfrm>
            <a:off x="0" y="2030413"/>
            <a:ext cx="53879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folHlink"/>
              </a:solidFill>
              <a:effectLst/>
            </a:endParaRPr>
          </a:p>
        </p:txBody>
      </p:sp>
      <p:sp>
        <p:nvSpPr>
          <p:cNvPr id="342039" name="Text Box 104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42041" name="Text Box 104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42042" name="Rectangle 105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2046" name="Text Box 1054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Maeneo ya Neno:</a:t>
            </a:r>
          </a:p>
        </p:txBody>
      </p:sp>
      <p:sp>
        <p:nvSpPr>
          <p:cNvPr id="342047" name="Text Box 1055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Mwanzo 11:26</a:t>
            </a:r>
          </a:p>
        </p:txBody>
      </p:sp>
      <p:sp>
        <p:nvSpPr>
          <p:cNvPr id="342048" name="Rectangle 1056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49" name="Rectangle 10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IVU</a:t>
            </a:r>
          </a:p>
        </p:txBody>
      </p:sp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3417888" y="2354263"/>
            <a:ext cx="42608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1E2A"/>
                </a:solidFill>
                <a:effectLst/>
                <a:latin typeface="Times" charset="0"/>
              </a:rPr>
              <a:t>IBRAHIMU (Sara)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31784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 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 Kristo*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31785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86" name="Line 10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87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88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89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90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91" name="Line 15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92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93" name="Line 17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94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95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</a:t>
            </a:r>
          </a:p>
        </p:txBody>
      </p:sp>
      <p:sp>
        <p:nvSpPr>
          <p:cNvPr id="331826" name="Text Box 50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ffectLst/>
                <a:latin typeface="Times" charset="0"/>
              </a:rPr>
              <a:t>DAUDI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31830" name="Text Box 54"/>
          <p:cNvSpPr txBox="1">
            <a:spLocks noChangeArrowheads="1"/>
          </p:cNvSpPr>
          <p:nvPr/>
        </p:nvSpPr>
        <p:spPr bwMode="auto">
          <a:xfrm>
            <a:off x="568325" y="1979613"/>
            <a:ext cx="53879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folHlink"/>
              </a:solidFill>
              <a:effectLst/>
            </a:endParaRPr>
          </a:p>
        </p:txBody>
      </p:sp>
      <p:sp>
        <p:nvSpPr>
          <p:cNvPr id="331832" name="Text Box 5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31834" name="Text Box 5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1835" name="Rectangle 5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1839" name="Text Box 63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Maeneo ya Neno:</a:t>
            </a:r>
          </a:p>
        </p:txBody>
      </p:sp>
      <p:sp>
        <p:nvSpPr>
          <p:cNvPr id="331840" name="Text Box 64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Mathayo 1:2-6</a:t>
            </a:r>
          </a:p>
        </p:txBody>
      </p:sp>
      <p:sp>
        <p:nvSpPr>
          <p:cNvPr id="331841" name="Rectangle 65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842" name="Rectangle 6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1026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3" name="Rectangle 1027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</a:t>
            </a:r>
          </a:p>
        </p:txBody>
      </p:sp>
      <p:sp>
        <p:nvSpPr>
          <p:cNvPr id="578564" name="Rectangle 1028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effectLst/>
                <a:latin typeface="Helvetica" charset="0"/>
              </a:rPr>
              <a:t>       </a:t>
            </a:r>
          </a:p>
        </p:txBody>
      </p:sp>
      <p:sp>
        <p:nvSpPr>
          <p:cNvPr id="578565" name="Rectangle 1029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578566" name="Rectangle 1030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effectLst/>
                <a:latin typeface="Helvetica" charset="0"/>
              </a:rPr>
              <a:t>         </a:t>
            </a:r>
          </a:p>
        </p:txBody>
      </p:sp>
      <p:sp>
        <p:nvSpPr>
          <p:cNvPr id="578569" name="Rectangle 1033"/>
          <p:cNvSpPr>
            <a:spLocks noChangeArrowheads="1"/>
          </p:cNvSpPr>
          <p:nvPr/>
        </p:nvSpPr>
        <p:spPr bwMode="auto">
          <a:xfrm>
            <a:off x="501650" y="16827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0" name="Rectangle 1034"/>
          <p:cNvSpPr>
            <a:spLocks noChangeArrowheads="1"/>
          </p:cNvSpPr>
          <p:nvPr/>
        </p:nvSpPr>
        <p:spPr bwMode="auto">
          <a:xfrm>
            <a:off x="523875" y="3376613"/>
            <a:ext cx="28336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bg2"/>
                </a:solidFill>
                <a:effectLst/>
                <a:latin typeface="Times New Roman" charset="0"/>
              </a:rPr>
              <a:t>KADESH BARNEA</a:t>
            </a:r>
          </a:p>
        </p:txBody>
      </p:sp>
      <p:sp>
        <p:nvSpPr>
          <p:cNvPr id="578571" name="AutoShape 1035"/>
          <p:cNvSpPr>
            <a:spLocks noChangeArrowheads="1"/>
          </p:cNvSpPr>
          <p:nvPr/>
        </p:nvSpPr>
        <p:spPr bwMode="auto">
          <a:xfrm>
            <a:off x="501650" y="13144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2" name="Rectangle 1036"/>
          <p:cNvSpPr>
            <a:spLocks noChangeArrowheads="1"/>
          </p:cNvSpPr>
          <p:nvPr/>
        </p:nvSpPr>
        <p:spPr bwMode="auto">
          <a:xfrm>
            <a:off x="501650" y="16954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3" name="Rectangle 1037"/>
          <p:cNvSpPr>
            <a:spLocks noChangeArrowheads="1"/>
          </p:cNvSpPr>
          <p:nvPr/>
        </p:nvSpPr>
        <p:spPr bwMode="auto">
          <a:xfrm>
            <a:off x="392113" y="1209675"/>
            <a:ext cx="1495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effectLst/>
                <a:latin typeface="Times New Roman" charset="0"/>
              </a:rPr>
              <a:t>   MUSA</a:t>
            </a:r>
          </a:p>
        </p:txBody>
      </p:sp>
      <p:sp>
        <p:nvSpPr>
          <p:cNvPr id="578574" name="Line 1038"/>
          <p:cNvSpPr>
            <a:spLocks noChangeShapeType="1"/>
          </p:cNvSpPr>
          <p:nvPr/>
        </p:nvSpPr>
        <p:spPr bwMode="auto">
          <a:xfrm>
            <a:off x="711200" y="283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5" name="Line 1039"/>
          <p:cNvSpPr>
            <a:spLocks noChangeShapeType="1"/>
          </p:cNvSpPr>
          <p:nvPr/>
        </p:nvSpPr>
        <p:spPr bwMode="auto">
          <a:xfrm>
            <a:off x="711200" y="328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6" name="Line 1040"/>
          <p:cNvSpPr>
            <a:spLocks noChangeShapeType="1"/>
          </p:cNvSpPr>
          <p:nvPr/>
        </p:nvSpPr>
        <p:spPr bwMode="auto">
          <a:xfrm>
            <a:off x="717550" y="374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7" name="Line 1041"/>
          <p:cNvSpPr>
            <a:spLocks noChangeShapeType="1"/>
          </p:cNvSpPr>
          <p:nvPr/>
        </p:nvSpPr>
        <p:spPr bwMode="auto">
          <a:xfrm>
            <a:off x="711200" y="237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8" name="Line 1042"/>
          <p:cNvSpPr>
            <a:spLocks noChangeShapeType="1"/>
          </p:cNvSpPr>
          <p:nvPr/>
        </p:nvSpPr>
        <p:spPr bwMode="auto">
          <a:xfrm>
            <a:off x="711200" y="4660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9" name="Line 1043"/>
          <p:cNvSpPr>
            <a:spLocks noChangeShapeType="1"/>
          </p:cNvSpPr>
          <p:nvPr/>
        </p:nvSpPr>
        <p:spPr bwMode="auto">
          <a:xfrm>
            <a:off x="711200" y="4203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80" name="Rectangle 1044"/>
          <p:cNvSpPr>
            <a:spLocks noChangeArrowheads="1"/>
          </p:cNvSpPr>
          <p:nvPr/>
        </p:nvSpPr>
        <p:spPr bwMode="auto">
          <a:xfrm>
            <a:off x="1001713" y="19589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effectLst/>
                <a:latin typeface="Times New Roman" charset="0"/>
              </a:rPr>
              <a:t>MUSA</a:t>
            </a:r>
          </a:p>
        </p:txBody>
      </p:sp>
      <p:sp>
        <p:nvSpPr>
          <p:cNvPr id="578581" name="Rectangle 1045"/>
          <p:cNvSpPr>
            <a:spLocks noChangeArrowheads="1"/>
          </p:cNvSpPr>
          <p:nvPr/>
        </p:nvSpPr>
        <p:spPr bwMode="auto">
          <a:xfrm>
            <a:off x="1268413" y="24161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effectLst/>
                <a:latin typeface="Times New Roman" charset="0"/>
              </a:rPr>
              <a:t>SINAI</a:t>
            </a:r>
          </a:p>
        </p:txBody>
      </p:sp>
      <p:sp>
        <p:nvSpPr>
          <p:cNvPr id="578582" name="Rectangle 1046"/>
          <p:cNvSpPr>
            <a:spLocks noChangeArrowheads="1"/>
          </p:cNvSpPr>
          <p:nvPr/>
        </p:nvSpPr>
        <p:spPr bwMode="auto">
          <a:xfrm>
            <a:off x="1052513" y="28733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effectLst/>
                <a:latin typeface="Times New Roman" charset="0"/>
              </a:rPr>
              <a:t>M - C - C </a:t>
            </a:r>
          </a:p>
        </p:txBody>
      </p:sp>
      <p:sp>
        <p:nvSpPr>
          <p:cNvPr id="578583" name="Rectangle 1047"/>
          <p:cNvSpPr>
            <a:spLocks noChangeArrowheads="1"/>
          </p:cNvSpPr>
          <p:nvPr/>
        </p:nvSpPr>
        <p:spPr bwMode="auto">
          <a:xfrm>
            <a:off x="1585913" y="37877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effectLst/>
                <a:latin typeface="Times New Roman" charset="0"/>
              </a:rPr>
              <a:t>40</a:t>
            </a:r>
          </a:p>
        </p:txBody>
      </p:sp>
      <p:sp>
        <p:nvSpPr>
          <p:cNvPr id="578584" name="Rectangle 1048"/>
          <p:cNvSpPr>
            <a:spLocks noChangeArrowheads="1"/>
          </p:cNvSpPr>
          <p:nvPr/>
        </p:nvSpPr>
        <p:spPr bwMode="auto">
          <a:xfrm>
            <a:off x="773113" y="4244975"/>
            <a:ext cx="26003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effectLst/>
                <a:latin typeface="Times New Roman" charset="0"/>
              </a:rPr>
              <a:t>HUBIRI TANO</a:t>
            </a:r>
          </a:p>
        </p:txBody>
      </p:sp>
      <p:grpSp>
        <p:nvGrpSpPr>
          <p:cNvPr id="578586" name="Group 1050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78587" name="Rectangle 1051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8" name="Oval 1052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9" name="Rectangle 1053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90" name="Rectangle 1054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91" name="Oval 1055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92" name="Rectangle 1056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93" name="Rectangle 1057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>
                <a:effectLst/>
                <a:latin typeface="Krone" charset="0"/>
              </a:endParaRPr>
            </a:p>
          </p:txBody>
        </p:sp>
        <p:sp>
          <p:nvSpPr>
            <p:cNvPr id="578594" name="Rectangle 1058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>
                <a:effectLst/>
                <a:latin typeface="Krone" charset="0"/>
              </a:endParaRPr>
            </a:p>
          </p:txBody>
        </p:sp>
      </p:grpSp>
      <p:sp>
        <p:nvSpPr>
          <p:cNvPr id="578596" name="Text Box 1060"/>
          <p:cNvSpPr txBox="1">
            <a:spLocks noChangeArrowheads="1"/>
          </p:cNvSpPr>
          <p:nvPr/>
        </p:nvSpPr>
        <p:spPr bwMode="auto">
          <a:xfrm>
            <a:off x="593725" y="658336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78597" name="Rectangle 1061"/>
          <p:cNvSpPr>
            <a:spLocks noChangeArrowheads="1"/>
          </p:cNvSpPr>
          <p:nvPr/>
        </p:nvSpPr>
        <p:spPr bwMode="auto">
          <a:xfrm>
            <a:off x="8085138" y="653891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8601" name="Rectangle 106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578604" name="Text Box 1068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FFFFFF"/>
                </a:solidFill>
                <a:effectLst/>
              </a:rPr>
              <a:t>1</a:t>
            </a:r>
          </a:p>
        </p:txBody>
      </p:sp>
      <p:grpSp>
        <p:nvGrpSpPr>
          <p:cNvPr id="578610" name="Group 1074"/>
          <p:cNvGrpSpPr>
            <a:grpSpLocks/>
          </p:cNvGrpSpPr>
          <p:nvPr/>
        </p:nvGrpSpPr>
        <p:grpSpPr bwMode="auto">
          <a:xfrm>
            <a:off x="3279775" y="3625850"/>
            <a:ext cx="5462588" cy="2508250"/>
            <a:chOff x="2132" y="2284"/>
            <a:chExt cx="3441" cy="1580"/>
          </a:xfrm>
        </p:grpSpPr>
        <p:sp>
          <p:nvSpPr>
            <p:cNvPr id="578603" name="AutoShape 1067"/>
            <p:cNvSpPr>
              <a:spLocks noChangeArrowheads="1"/>
            </p:cNvSpPr>
            <p:nvPr/>
          </p:nvSpPr>
          <p:spPr bwMode="auto">
            <a:xfrm>
              <a:off x="2568" y="2284"/>
              <a:ext cx="3005" cy="15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1568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15686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67" name="Rectangle 1031"/>
            <p:cNvSpPr>
              <a:spLocks noChangeArrowheads="1"/>
            </p:cNvSpPr>
            <p:nvPr/>
          </p:nvSpPr>
          <p:spPr bwMode="auto">
            <a:xfrm>
              <a:off x="2132" y="2323"/>
              <a:ext cx="3375" cy="14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4400">
                  <a:solidFill>
                    <a:schemeClr val="folHlink"/>
                  </a:solidFill>
                  <a:effectLst/>
                  <a:latin typeface="Times New Roman" charset="0"/>
                </a:rPr>
                <a:t>	Tabia</a:t>
              </a:r>
              <a:r>
                <a:rPr lang="en-US" sz="3600">
                  <a:solidFill>
                    <a:schemeClr val="folHlink"/>
                  </a:solidFill>
                  <a:effectLst/>
                  <a:latin typeface="Times New Roman" charset="0"/>
                </a:rPr>
                <a:t> 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4400">
                  <a:solidFill>
                    <a:schemeClr val="folHlink"/>
                  </a:solidFill>
                  <a:effectLst/>
                  <a:latin typeface="Times New Roman" charset="0"/>
                </a:rPr>
                <a:t>		Raia</a:t>
              </a:r>
              <a:r>
                <a:rPr lang="en-US" sz="3600">
                  <a:solidFill>
                    <a:schemeClr val="folHlink"/>
                  </a:solidFill>
                  <a:effectLst/>
                  <a:latin typeface="Times New Roman" charset="0"/>
                </a:rPr>
                <a:t>  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4400">
                  <a:solidFill>
                    <a:schemeClr val="folHlink"/>
                  </a:solidFill>
                  <a:effectLst/>
                  <a:latin typeface="Times New Roman" charset="0"/>
                </a:rPr>
                <a:t>			Rasmi</a:t>
              </a:r>
              <a:endParaRPr lang="en-US" sz="4000">
                <a:solidFill>
                  <a:schemeClr val="folHlink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578609" name="Group 1073"/>
          <p:cNvGrpSpPr>
            <a:grpSpLocks/>
          </p:cNvGrpSpPr>
          <p:nvPr/>
        </p:nvGrpSpPr>
        <p:grpSpPr bwMode="auto">
          <a:xfrm>
            <a:off x="528638" y="2752725"/>
            <a:ext cx="6408737" cy="1206500"/>
            <a:chOff x="333" y="1734"/>
            <a:chExt cx="4037" cy="760"/>
          </a:xfrm>
        </p:grpSpPr>
        <p:sp>
          <p:nvSpPr>
            <p:cNvPr id="578585" name="AutoShape 1049"/>
            <p:cNvSpPr>
              <a:spLocks noChangeArrowheads="1"/>
            </p:cNvSpPr>
            <p:nvPr/>
          </p:nvSpPr>
          <p:spPr bwMode="auto">
            <a:xfrm>
              <a:off x="333" y="1734"/>
              <a:ext cx="3880" cy="4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606" name="Rectangle 1070"/>
            <p:cNvSpPr>
              <a:spLocks noChangeArrowheads="1"/>
            </p:cNvSpPr>
            <p:nvPr/>
          </p:nvSpPr>
          <p:spPr bwMode="auto">
            <a:xfrm>
              <a:off x="669" y="1807"/>
              <a:ext cx="1079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rgbClr val="FBF43D"/>
                  </a:solidFill>
                  <a:effectLst/>
                  <a:latin typeface="Times New Roman" charset="0"/>
                </a:rPr>
                <a:t>M - C - C </a:t>
              </a:r>
            </a:p>
          </p:txBody>
        </p:sp>
        <p:sp>
          <p:nvSpPr>
            <p:cNvPr id="578608" name="Text Box 1072"/>
            <p:cNvSpPr txBox="1">
              <a:spLocks noChangeArrowheads="1"/>
            </p:cNvSpPr>
            <p:nvPr/>
          </p:nvSpPr>
          <p:spPr bwMode="auto">
            <a:xfrm>
              <a:off x="2341" y="1810"/>
              <a:ext cx="2029" cy="68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ja-JP" altLang="en-US" sz="4400">
                  <a:solidFill>
                    <a:srgbClr val="FBF43D"/>
                  </a:solidFill>
                  <a:effectLst/>
                  <a:latin typeface="Arial"/>
                </a:rPr>
                <a:t>“</a:t>
              </a:r>
              <a:r>
                <a:rPr lang="en-US" sz="4400">
                  <a:solidFill>
                    <a:srgbClr val="FBF43D"/>
                  </a:solidFill>
                  <a:effectLst/>
                  <a:latin typeface="Times" charset="0"/>
                </a:rPr>
                <a:t>M-C-C</a:t>
              </a:r>
              <a:r>
                <a:rPr lang="ja-JP" altLang="en-US" sz="4400">
                  <a:solidFill>
                    <a:srgbClr val="FBF43D"/>
                  </a:solidFill>
                  <a:effectLst/>
                  <a:latin typeface="Arial"/>
                </a:rPr>
                <a:t>”</a:t>
              </a:r>
              <a:endParaRPr lang="en-US" sz="4400">
                <a:solidFill>
                  <a:srgbClr val="FBF43D"/>
                </a:solidFill>
                <a:effectLst/>
                <a:latin typeface="Times" charset="0"/>
              </a:endParaRPr>
            </a:p>
            <a:p>
              <a:pPr>
                <a:spcBef>
                  <a:spcPct val="50000"/>
                </a:spcBef>
              </a:pPr>
              <a:endParaRPr lang="en-US" sz="20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7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IVU</a:t>
            </a:r>
          </a:p>
        </p:txBody>
      </p:sp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332804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332805" name="Text Box 5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1E2A"/>
                </a:solidFill>
                <a:effectLst/>
                <a:latin typeface="Times" charset="0"/>
              </a:rPr>
              <a:t>IBRAHIMU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32806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ffectLst/>
                <a:latin typeface="Times" charset="0"/>
              </a:rPr>
              <a:t>DAUDI</a:t>
            </a: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       BETHISHEBA</a:t>
            </a:r>
          </a:p>
        </p:txBody>
      </p:sp>
      <p:sp>
        <p:nvSpPr>
          <p:cNvPr id="332807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08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 Kristo*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32809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0" name="Line 10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1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2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3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4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5" name="Line 15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6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7" name="Line 17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8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9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20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 </a:t>
            </a:r>
          </a:p>
        </p:txBody>
      </p:sp>
      <p:sp>
        <p:nvSpPr>
          <p:cNvPr id="332854" name="Text Box 54"/>
          <p:cNvSpPr txBox="1">
            <a:spLocks noChangeArrowheads="1"/>
          </p:cNvSpPr>
          <p:nvPr/>
        </p:nvSpPr>
        <p:spPr bwMode="auto">
          <a:xfrm>
            <a:off x="695325" y="1827213"/>
            <a:ext cx="53879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folHlink"/>
              </a:solidFill>
              <a:effectLst/>
            </a:endParaRPr>
          </a:p>
        </p:txBody>
      </p:sp>
      <p:sp>
        <p:nvSpPr>
          <p:cNvPr id="332856" name="Text Box 5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32858" name="Text Box 5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2859" name="Rectangle 5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2863" name="Text Box 63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Maeneo ya Neno:</a:t>
            </a:r>
          </a:p>
        </p:txBody>
      </p:sp>
      <p:sp>
        <p:nvSpPr>
          <p:cNvPr id="332864" name="Text Box 64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2 Samueli 12:24</a:t>
            </a:r>
          </a:p>
        </p:txBody>
      </p:sp>
      <p:sp>
        <p:nvSpPr>
          <p:cNvPr id="332865" name="Rectangle 65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66" name="Rectangle 6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Text Box 1026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346115" name="Text Box 1027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346116" name="Text Box 1028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346118" name="Text Box 1030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ffectLst/>
                <a:latin typeface="Times" charset="0"/>
              </a:rPr>
              <a:t>DAUDI</a:t>
            </a: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       BETHISHEBA</a:t>
            </a:r>
          </a:p>
        </p:txBody>
      </p:sp>
      <p:sp>
        <p:nvSpPr>
          <p:cNvPr id="346119" name="Line 1031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20" name="Rectangle 1032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Ufalme wa Yesu Kristo*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46121" name="Line 1033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22" name="Line 1034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23" name="Line 1035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24" name="Line 1036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25" name="Line 1037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26" name="Line 1038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27" name="Line 1039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28" name="Line 1040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29" name="Line 1041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30" name="Line 1042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31" name="Line 1043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32" name="Text Box 1044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</a:t>
            </a:r>
          </a:p>
        </p:txBody>
      </p:sp>
      <p:sp>
        <p:nvSpPr>
          <p:cNvPr id="346133" name="Text Box 1045"/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 </a:t>
            </a:r>
            <a:r>
              <a:rPr lang="en-US" sz="2400" u="sng">
                <a:solidFill>
                  <a:schemeClr val="folHlink"/>
                </a:solidFill>
                <a:effectLst/>
                <a:latin typeface="Times" charset="0"/>
              </a:rPr>
              <a:t>NATHANIELI</a:t>
            </a: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    </a:t>
            </a:r>
            <a:r>
              <a:rPr lang="en-US" sz="2400" u="sng">
                <a:solidFill>
                  <a:schemeClr val="folHlink"/>
                </a:solidFill>
                <a:effectLst/>
                <a:latin typeface="Times" charset="0"/>
              </a:rPr>
              <a:t>SOLOMONI</a:t>
            </a:r>
          </a:p>
        </p:txBody>
      </p:sp>
      <p:sp>
        <p:nvSpPr>
          <p:cNvPr id="346134" name="Line 1046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38" name="Line 1050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39" name="Line 1051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46" name="Text Box 1058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1E2A"/>
                </a:solidFill>
                <a:effectLst/>
                <a:latin typeface="Times" charset="0"/>
              </a:rPr>
              <a:t>IBRAHIMU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46147" name="Text Box 1059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46149" name="Text Box 106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46150" name="Rectangle 106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6154" name="Text Box 1066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Maeneo ya Neno:</a:t>
            </a:r>
          </a:p>
        </p:txBody>
      </p:sp>
      <p:sp>
        <p:nvSpPr>
          <p:cNvPr id="346155" name="Text Box 1067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2 Samueli 5:14</a:t>
            </a:r>
          </a:p>
        </p:txBody>
      </p:sp>
      <p:sp>
        <p:nvSpPr>
          <p:cNvPr id="346156" name="Rectangle 1068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57" name="Rectangle 106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grpSp>
        <p:nvGrpSpPr>
          <p:cNvPr id="346159" name="Group 1071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46135" name="Line 1047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136" name="Line 1048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137" name="Line 1049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333830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DAUDI       BETHISHEBA</a:t>
            </a:r>
          </a:p>
        </p:txBody>
      </p:sp>
      <p:sp>
        <p:nvSpPr>
          <p:cNvPr id="333831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2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Ufalme wa Yesu 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33833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4" name="Line 10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5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6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7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8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9" name="Line 15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40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41" name="Line 17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42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43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44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</a:t>
            </a:r>
          </a:p>
        </p:txBody>
      </p:sp>
      <p:sp>
        <p:nvSpPr>
          <p:cNvPr id="333845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 NATHANIELI    SOLOMONI</a:t>
            </a:r>
          </a:p>
        </p:txBody>
      </p:sp>
      <p:sp>
        <p:nvSpPr>
          <p:cNvPr id="333846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50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MARIA          </a:t>
            </a:r>
          </a:p>
        </p:txBody>
      </p:sp>
      <p:sp>
        <p:nvSpPr>
          <p:cNvPr id="333861" name="Line 37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62" name="Line 38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64" name="Line 40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65" name="Line 41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74" name="AutoShape 50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79" name="Text Box 55"/>
          <p:cNvSpPr txBox="1">
            <a:spLocks noChangeArrowheads="1"/>
          </p:cNvSpPr>
          <p:nvPr/>
        </p:nvSpPr>
        <p:spPr bwMode="auto">
          <a:xfrm>
            <a:off x="365125" y="3630613"/>
            <a:ext cx="53879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LUKA 3:23 (ona nafasi zingine)</a:t>
            </a:r>
          </a:p>
        </p:txBody>
      </p:sp>
      <p:sp>
        <p:nvSpPr>
          <p:cNvPr id="333881" name="Text Box 57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1E2A"/>
                </a:solidFill>
                <a:effectLst/>
                <a:latin typeface="Times" charset="0"/>
              </a:rPr>
              <a:t>IBRAHIMU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33882" name="Text Box 5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33884" name="Text Box 6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3885" name="Rectangle 6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3888" name="Rectangle 64"/>
          <p:cNvSpPr>
            <a:spLocks noChangeArrowheads="1"/>
          </p:cNvSpPr>
          <p:nvPr/>
        </p:nvSpPr>
        <p:spPr bwMode="auto">
          <a:xfrm>
            <a:off x="5329238" y="758825"/>
            <a:ext cx="2682875" cy="10318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89" name="Text Box 65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Maeneo ya Neno:</a:t>
            </a:r>
          </a:p>
        </p:txBody>
      </p:sp>
      <p:sp>
        <p:nvSpPr>
          <p:cNvPr id="333890" name="Text Box 66"/>
          <p:cNvSpPr txBox="1">
            <a:spLocks noChangeArrowheads="1"/>
          </p:cNvSpPr>
          <p:nvPr/>
        </p:nvSpPr>
        <p:spPr bwMode="auto">
          <a:xfrm>
            <a:off x="5051425" y="1082675"/>
            <a:ext cx="3287713" cy="581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Luka 3:23                       Na Wengine</a:t>
            </a:r>
          </a:p>
        </p:txBody>
      </p:sp>
      <p:sp>
        <p:nvSpPr>
          <p:cNvPr id="3338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grpSp>
        <p:nvGrpSpPr>
          <p:cNvPr id="333893" name="Group 69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33894" name="Line 70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95" name="Line 71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96" name="Line 72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7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91" name="Rectangle 1031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528415" name="Text Box 1055"/>
          <p:cNvSpPr txBox="1">
            <a:spLocks noChangeArrowheads="1"/>
          </p:cNvSpPr>
          <p:nvPr/>
        </p:nvSpPr>
        <p:spPr bwMode="auto">
          <a:xfrm>
            <a:off x="339725" y="506413"/>
            <a:ext cx="53879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LUKA 3:23 (angalia nafasi zingine)</a:t>
            </a:r>
          </a:p>
        </p:txBody>
      </p:sp>
      <p:sp>
        <p:nvSpPr>
          <p:cNvPr id="528418" name="Text Box 105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28419" name="Text Box 1059"/>
          <p:cNvSpPr txBox="1">
            <a:spLocks noChangeArrowheads="1"/>
          </p:cNvSpPr>
          <p:nvPr/>
        </p:nvSpPr>
        <p:spPr bwMode="auto">
          <a:xfrm>
            <a:off x="8882063" y="55308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grpSp>
        <p:nvGrpSpPr>
          <p:cNvPr id="528423" name="Group 1063"/>
          <p:cNvGrpSpPr>
            <a:grpSpLocks/>
          </p:cNvGrpSpPr>
          <p:nvPr/>
        </p:nvGrpSpPr>
        <p:grpSpPr bwMode="auto">
          <a:xfrm>
            <a:off x="817563" y="947738"/>
            <a:ext cx="7537450" cy="1430337"/>
            <a:chOff x="515" y="597"/>
            <a:chExt cx="4748" cy="901"/>
          </a:xfrm>
        </p:grpSpPr>
        <p:sp>
          <p:nvSpPr>
            <p:cNvPr id="528420" name="Text Box 1060"/>
            <p:cNvSpPr txBox="1">
              <a:spLocks noChangeArrowheads="1"/>
            </p:cNvSpPr>
            <p:nvPr/>
          </p:nvSpPr>
          <p:spPr bwMode="auto">
            <a:xfrm>
              <a:off x="515" y="597"/>
              <a:ext cx="4748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folHlink"/>
                  </a:solidFill>
                  <a:effectLst/>
                </a:rPr>
                <a:t>Luka 3:23: </a:t>
              </a:r>
              <a:r>
                <a:rPr lang="ja-JP" altLang="en-US" sz="2000">
                  <a:solidFill>
                    <a:schemeClr val="folHlink"/>
                  </a:solidFill>
                  <a:effectLst/>
                  <a:latin typeface="Arial"/>
                </a:rPr>
                <a:t>“</a:t>
              </a:r>
              <a:r>
                <a:rPr lang="en-US" sz="2000">
                  <a:solidFill>
                    <a:schemeClr val="folHlink"/>
                  </a:solidFill>
                  <a:effectLst/>
                </a:rPr>
                <a:t>Na Yesu Mwenyewe alikuwa na umri wa miaka arobaini wakati alianzisha wizara yake. Alikuwa mwana wa Yosefu, </a:t>
              </a:r>
              <a:r>
                <a:rPr lang="en-US" sz="2000">
                  <a:solidFill>
                    <a:srgbClr val="00FFFF"/>
                  </a:solidFill>
                  <a:effectLst/>
                </a:rPr>
                <a:t>ilifikiliwa</a:t>
              </a:r>
              <a:r>
                <a:rPr lang="en-US" sz="2000">
                  <a:solidFill>
                    <a:schemeClr val="folHlink"/>
                  </a:solidFill>
                  <a:effectLst/>
                </a:rPr>
                <a:t>.</a:t>
              </a:r>
              <a:r>
                <a:rPr lang="ja-JP" altLang="en-US" sz="2000">
                  <a:solidFill>
                    <a:schemeClr val="folHlink"/>
                  </a:solidFill>
                  <a:effectLst/>
                  <a:latin typeface="Arial"/>
                </a:rPr>
                <a:t>”</a:t>
              </a:r>
              <a:r>
                <a:rPr lang="en-US" sz="2000">
                  <a:solidFill>
                    <a:schemeClr val="folHlink"/>
                  </a:solidFill>
                  <a:effectLst/>
                </a:rPr>
                <a:t> (NIV)</a:t>
              </a:r>
            </a:p>
          </p:txBody>
        </p:sp>
        <p:sp>
          <p:nvSpPr>
            <p:cNvPr id="528421" name="Line 1061"/>
            <p:cNvSpPr>
              <a:spLocks noChangeShapeType="1"/>
            </p:cNvSpPr>
            <p:nvPr/>
          </p:nvSpPr>
          <p:spPr bwMode="auto">
            <a:xfrm>
              <a:off x="1648" y="1498"/>
              <a:ext cx="2721" cy="0"/>
            </a:xfrm>
            <a:prstGeom prst="line">
              <a:avLst/>
            </a:prstGeom>
            <a:noFill/>
            <a:ln w="57150">
              <a:solidFill>
                <a:srgbClr val="FAF40C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8422" name="Text Box 1062"/>
          <p:cNvSpPr txBox="1">
            <a:spLocks noChangeArrowheads="1"/>
          </p:cNvSpPr>
          <p:nvPr/>
        </p:nvSpPr>
        <p:spPr bwMode="auto">
          <a:xfrm>
            <a:off x="836613" y="2719388"/>
            <a:ext cx="7727950" cy="19224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2000">
                <a:solidFill>
                  <a:srgbClr val="00FFFF"/>
                </a:solidFill>
                <a:effectLst/>
              </a:rPr>
              <a:t>Luka alikuwa anangalia laini ya Maria.</a:t>
            </a:r>
            <a:r>
              <a:rPr lang="en-US" sz="2000">
                <a:solidFill>
                  <a:schemeClr val="folHlink"/>
                </a:solidFill>
                <a:effectLst/>
              </a:rPr>
              <a:t>  Watafusri wengi walisema kwamba Luka aliweka laini ya Maria, kuonyesha kwamba Maria alikuwa katika laini ya Daudi Yesu alifaa kuwa Mesia, sio tu kwa Yosefu Mbali pia kwa Maria.</a:t>
            </a:r>
            <a:r>
              <a:rPr lang="ja-JP" altLang="en-US" sz="200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2000">
              <a:solidFill>
                <a:schemeClr val="folHlink"/>
              </a:solidFill>
              <a:effectLst/>
            </a:endParaRPr>
          </a:p>
          <a:p>
            <a:pPr algn="r">
              <a:spcBef>
                <a:spcPct val="50000"/>
              </a:spcBef>
            </a:pPr>
            <a:r>
              <a:rPr lang="en-US">
                <a:solidFill>
                  <a:srgbClr val="00FFFF"/>
                </a:solidFill>
                <a:effectLst/>
              </a:rPr>
              <a:t>              </a:t>
            </a:r>
            <a:r>
              <a:rPr lang="en-US" i="1">
                <a:solidFill>
                  <a:srgbClr val="00FFFF"/>
                </a:solidFill>
                <a:effectLst/>
              </a:rPr>
              <a:t>The Bible Knowledge Commentary, John Walvoord &amp; Roy Zuck, editors, Victor Books, 1983. Page 212.</a:t>
            </a:r>
          </a:p>
        </p:txBody>
      </p:sp>
      <p:sp>
        <p:nvSpPr>
          <p:cNvPr id="528424" name="Text Box 106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8425" name="Rectangle 106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8428" name="Rectangle 106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528430" name="Text Box 1070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2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359428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DAUDI       BETHISHEBA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Daudi*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59433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4" name="Line 10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5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6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9" name="Line 15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40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41" name="Line 17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42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43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44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</a:t>
            </a:r>
          </a:p>
        </p:txBody>
      </p:sp>
      <p:sp>
        <p:nvSpPr>
          <p:cNvPr id="359445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 NATHANIELI    SOLOMONI</a:t>
            </a:r>
          </a:p>
        </p:txBody>
      </p:sp>
      <p:sp>
        <p:nvSpPr>
          <p:cNvPr id="359446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50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MARIA          YOSEFU</a:t>
            </a:r>
          </a:p>
        </p:txBody>
      </p:sp>
      <p:sp>
        <p:nvSpPr>
          <p:cNvPr id="359453" name="Line 29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54" name="Line 30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55" name="Line 31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56" name="Line 32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57" name="Line 33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58" name="AutoShape 34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59" name="AutoShape 35"/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62" name="Line 38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66" name="Text Box 42"/>
          <p:cNvSpPr txBox="1">
            <a:spLocks noChangeArrowheads="1"/>
          </p:cNvSpPr>
          <p:nvPr/>
        </p:nvSpPr>
        <p:spPr bwMode="auto">
          <a:xfrm>
            <a:off x="365125" y="2055813"/>
            <a:ext cx="53879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folHlink"/>
              </a:solidFill>
              <a:effectLst/>
            </a:endParaRPr>
          </a:p>
        </p:txBody>
      </p:sp>
      <p:sp>
        <p:nvSpPr>
          <p:cNvPr id="359468" name="Text Box 44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1E2A"/>
                </a:solidFill>
                <a:effectLst/>
                <a:latin typeface="Times" charset="0"/>
              </a:rPr>
              <a:t>IBRAHIMU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9469" name="Text Box 45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59471" name="Text Box 4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59472" name="Rectangle 4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9476" name="Text Box 52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Maeneo ya Neno:</a:t>
            </a:r>
          </a:p>
        </p:txBody>
      </p:sp>
      <p:sp>
        <p:nvSpPr>
          <p:cNvPr id="359477" name="Text Box 53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Mathayo 1:16</a:t>
            </a:r>
          </a:p>
        </p:txBody>
      </p:sp>
      <p:sp>
        <p:nvSpPr>
          <p:cNvPr id="359478" name="Rectangle 54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79" name="Rectangle 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359481" name="Group 57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9482" name="Line 58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483" name="Line 59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484" name="Line 60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429059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429062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DAUDI       BETHISHEBA</a:t>
            </a:r>
          </a:p>
        </p:txBody>
      </p:sp>
      <p:sp>
        <p:nvSpPr>
          <p:cNvPr id="429063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4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 Kristo*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429065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7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8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9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70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72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76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chemeClr val="folHlink"/>
                </a:solidFill>
                <a:effectLst/>
                <a:latin typeface="Engravers MT" charset="0"/>
              </a:rPr>
              <a:t>*Kufupishwa kwa Kirefu</a:t>
            </a:r>
          </a:p>
        </p:txBody>
      </p:sp>
      <p:sp>
        <p:nvSpPr>
          <p:cNvPr id="429077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 NATHANIELI    SOLOMONI</a:t>
            </a:r>
          </a:p>
        </p:txBody>
      </p:sp>
      <p:sp>
        <p:nvSpPr>
          <p:cNvPr id="429078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82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MARIA          YOSEFU</a:t>
            </a:r>
          </a:p>
        </p:txBody>
      </p:sp>
      <p:sp>
        <p:nvSpPr>
          <p:cNvPr id="429083" name="Line 27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84" name="Line 28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85" name="Line 29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86" name="Line 30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87" name="Line 31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88" name="Line 32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89" name="AutoShape 33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90" name="AutoShape 34"/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9098" name="Group 42"/>
          <p:cNvGrpSpPr>
            <a:grpSpLocks/>
          </p:cNvGrpSpPr>
          <p:nvPr/>
        </p:nvGrpSpPr>
        <p:grpSpPr bwMode="auto">
          <a:xfrm>
            <a:off x="3898900" y="5840413"/>
            <a:ext cx="3429000" cy="915987"/>
            <a:chOff x="2456" y="3679"/>
            <a:chExt cx="2160" cy="577"/>
          </a:xfrm>
        </p:grpSpPr>
        <p:sp>
          <p:nvSpPr>
            <p:cNvPr id="429091" name="Line 35"/>
            <p:cNvSpPr>
              <a:spLocks noChangeShapeType="1"/>
            </p:cNvSpPr>
            <p:nvPr/>
          </p:nvSpPr>
          <p:spPr bwMode="auto">
            <a:xfrm flipH="1" flipV="1">
              <a:off x="3303" y="3679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92" name="Text Box 36"/>
            <p:cNvSpPr txBox="1">
              <a:spLocks noChangeArrowheads="1"/>
            </p:cNvSpPr>
            <p:nvPr/>
          </p:nvSpPr>
          <p:spPr bwMode="auto">
            <a:xfrm>
              <a:off x="2456" y="3929"/>
              <a:ext cx="2160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effectLst/>
                  <a:latin typeface="Times" charset="0"/>
                </a:rPr>
                <a:t>YESU KRISTO</a:t>
              </a:r>
              <a:endParaRPr lang="en-US" sz="2800">
                <a:solidFill>
                  <a:schemeClr val="folHlink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429093" name="Line 37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97" name="Text Box 41"/>
          <p:cNvSpPr txBox="1">
            <a:spLocks noChangeArrowheads="1"/>
          </p:cNvSpPr>
          <p:nvPr/>
        </p:nvSpPr>
        <p:spPr bwMode="auto">
          <a:xfrm>
            <a:off x="339725" y="2030413"/>
            <a:ext cx="53879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folHlink"/>
              </a:solidFill>
              <a:effectLst/>
            </a:endParaRPr>
          </a:p>
        </p:txBody>
      </p:sp>
      <p:sp>
        <p:nvSpPr>
          <p:cNvPr id="429100" name="Text Box 44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1E2A"/>
                </a:solidFill>
                <a:effectLst/>
                <a:latin typeface="Times" charset="0"/>
              </a:rPr>
              <a:t>IBRAHIMU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29101" name="Text Box 45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29102" name="Text Box 46"/>
          <p:cNvSpPr txBox="1">
            <a:spLocks noChangeArrowheads="1"/>
          </p:cNvSpPr>
          <p:nvPr/>
        </p:nvSpPr>
        <p:spPr bwMode="auto">
          <a:xfrm>
            <a:off x="8902700" y="45910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429103" name="Text Box 4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9104" name="Rectangle 4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9108" name="Text Box 52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/>
              </a:rPr>
              <a:t>Maeneo ya Neno:</a:t>
            </a:r>
          </a:p>
        </p:txBody>
      </p:sp>
      <p:sp>
        <p:nvSpPr>
          <p:cNvPr id="429109" name="Text Box 53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</a:rPr>
              <a:t>Mathayo 1:16</a:t>
            </a:r>
          </a:p>
        </p:txBody>
      </p:sp>
      <p:sp>
        <p:nvSpPr>
          <p:cNvPr id="429110" name="Rectangle 54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111" name="Rectangle 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29113" name="Text Box 57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effectLst/>
            </a:endParaRPr>
          </a:p>
        </p:txBody>
      </p:sp>
      <p:grpSp>
        <p:nvGrpSpPr>
          <p:cNvPr id="429114" name="Group 58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429115" name="Line 59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116" name="Line 60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117" name="Line 61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9118" name="AutoShape 62"/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74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75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Text Box 1026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358403" name="Text Box 1027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358404" name="Text Box 1028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358406" name="Text Box 1030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DAUDI       BETHISHEBA</a:t>
            </a:r>
          </a:p>
        </p:txBody>
      </p:sp>
      <p:sp>
        <p:nvSpPr>
          <p:cNvPr id="358407" name="Line 1031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08" name="Rectangle 1032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 Kristo*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58409" name="Line 1033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11" name="Line 1035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12" name="Line 1036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13" name="Line 1037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14" name="Line 1038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16" name="Line 1040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21" name="Text Box 1045"/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 NATHANIELI    SOLOMONI</a:t>
            </a:r>
          </a:p>
        </p:txBody>
      </p:sp>
      <p:sp>
        <p:nvSpPr>
          <p:cNvPr id="358422" name="Line 1046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26" name="Text Box 1050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MARIA          YOSEFU</a:t>
            </a:r>
          </a:p>
        </p:txBody>
      </p:sp>
      <p:grpSp>
        <p:nvGrpSpPr>
          <p:cNvPr id="358443" name="Group 1067"/>
          <p:cNvGrpSpPr>
            <a:grpSpLocks/>
          </p:cNvGrpSpPr>
          <p:nvPr/>
        </p:nvGrpSpPr>
        <p:grpSpPr bwMode="auto">
          <a:xfrm>
            <a:off x="2043113" y="4287838"/>
            <a:ext cx="3138487" cy="847725"/>
            <a:chOff x="1287" y="2701"/>
            <a:chExt cx="1977" cy="534"/>
          </a:xfrm>
        </p:grpSpPr>
        <p:sp>
          <p:nvSpPr>
            <p:cNvPr id="358427" name="Text Box 1051"/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4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0F07"/>
                  </a:solidFill>
                  <a:effectLst/>
                  <a:latin typeface="Times" charset="0"/>
                </a:rPr>
                <a:t>Haki ya FAMILIA 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0F07"/>
                  </a:solidFill>
                  <a:effectLst/>
                  <a:latin typeface="Times" charset="0"/>
                </a:rPr>
                <a:t>Luka 3: 23-38</a:t>
              </a:r>
              <a:endParaRPr lang="en-US" sz="2400">
                <a:solidFill>
                  <a:schemeClr val="folHlink"/>
                </a:solidFill>
                <a:effectLst/>
                <a:latin typeface="Times" charset="0"/>
              </a:endParaRPr>
            </a:p>
          </p:txBody>
        </p:sp>
        <p:sp>
          <p:nvSpPr>
            <p:cNvPr id="358429" name="Rectangle 1053"/>
            <p:cNvSpPr>
              <a:spLocks noChangeArrowheads="1"/>
            </p:cNvSpPr>
            <p:nvPr/>
          </p:nvSpPr>
          <p:spPr bwMode="auto">
            <a:xfrm>
              <a:off x="1333" y="2701"/>
              <a:ext cx="1867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b="0">
                <a:effectLst/>
                <a:latin typeface="Times New Roman" charset="0"/>
              </a:endParaRPr>
            </a:p>
          </p:txBody>
        </p:sp>
      </p:grpSp>
      <p:sp>
        <p:nvSpPr>
          <p:cNvPr id="358430" name="Line 1054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44" name="Group 1068"/>
          <p:cNvGrpSpPr>
            <a:grpSpLocks/>
          </p:cNvGrpSpPr>
          <p:nvPr/>
        </p:nvGrpSpPr>
        <p:grpSpPr bwMode="auto">
          <a:xfrm>
            <a:off x="5214938" y="4287838"/>
            <a:ext cx="2925762" cy="966787"/>
            <a:chOff x="3285" y="2701"/>
            <a:chExt cx="1843" cy="609"/>
          </a:xfrm>
        </p:grpSpPr>
        <p:sp>
          <p:nvSpPr>
            <p:cNvPr id="358428" name="Text Box 1052"/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66FF78"/>
                  </a:solidFill>
                  <a:effectLst/>
                  <a:latin typeface="Times" charset="0"/>
                </a:rPr>
                <a:t>Haki ya KISHERIA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66FF78"/>
                  </a:solidFill>
                  <a:effectLst/>
                  <a:latin typeface="Times" charset="0"/>
                </a:rPr>
                <a:t>Mathayo 1: 1-17</a:t>
              </a:r>
              <a:endParaRPr lang="en-US" sz="2400">
                <a:solidFill>
                  <a:schemeClr val="folHlink"/>
                </a:solidFill>
                <a:effectLst/>
                <a:latin typeface="Times" charset="0"/>
              </a:endParaRPr>
            </a:p>
          </p:txBody>
        </p:sp>
        <p:sp>
          <p:nvSpPr>
            <p:cNvPr id="358432" name="Rectangle 1056"/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33" name="Line 1057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4" name="Line 1058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5" name="Line 1059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6" name="Line 1060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7" name="Line 1061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8" name="Line 1062"/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9" name="Text Box 1063"/>
          <p:cNvSpPr txBox="1">
            <a:spLocks noChangeArrowheads="1"/>
          </p:cNvSpPr>
          <p:nvPr/>
        </p:nvSpPr>
        <p:spPr bwMode="auto">
          <a:xfrm>
            <a:off x="3898900" y="6237288"/>
            <a:ext cx="34290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effectLst/>
                <a:latin typeface="Times" charset="0"/>
              </a:rPr>
              <a:t>YESU KRISTO</a:t>
            </a:r>
            <a:endParaRPr lang="en-US" sz="28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8440" name="Line 1064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5" name="Text Box 1069"/>
          <p:cNvSpPr txBox="1">
            <a:spLocks noChangeArrowheads="1"/>
          </p:cNvSpPr>
          <p:nvPr/>
        </p:nvSpPr>
        <p:spPr bwMode="auto">
          <a:xfrm>
            <a:off x="327025" y="3840163"/>
            <a:ext cx="3762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99CCFF"/>
                </a:solidFill>
                <a:effectLst/>
              </a:rPr>
              <a:t>Urithi wa damu</a:t>
            </a:r>
          </a:p>
        </p:txBody>
      </p:sp>
      <p:sp>
        <p:nvSpPr>
          <p:cNvPr id="358446" name="Text Box 1070"/>
          <p:cNvSpPr txBox="1">
            <a:spLocks noChangeArrowheads="1"/>
          </p:cNvSpPr>
          <p:nvPr/>
        </p:nvSpPr>
        <p:spPr bwMode="auto">
          <a:xfrm>
            <a:off x="6386513" y="3833813"/>
            <a:ext cx="2312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CCFF"/>
                </a:solidFill>
                <a:effectLst/>
              </a:rPr>
              <a:t>Urithi wa Kisheria</a:t>
            </a:r>
          </a:p>
        </p:txBody>
      </p:sp>
      <p:sp>
        <p:nvSpPr>
          <p:cNvPr id="358448" name="Text Box 1072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1E2A"/>
                </a:solidFill>
                <a:effectLst/>
                <a:latin typeface="Times" charset="0"/>
              </a:rPr>
              <a:t>IBRAHIMU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8449" name="Text Box 107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58450" name="Text Box 1074"/>
          <p:cNvSpPr txBox="1">
            <a:spLocks noChangeArrowheads="1"/>
          </p:cNvSpPr>
          <p:nvPr/>
        </p:nvSpPr>
        <p:spPr bwMode="auto">
          <a:xfrm>
            <a:off x="8882063" y="44386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358451" name="Text Box 107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58452" name="Rectangle 107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57" name="Rectangle 108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358459" name="Text Box 1083"/>
          <p:cNvSpPr txBox="1">
            <a:spLocks noChangeArrowheads="1"/>
          </p:cNvSpPr>
          <p:nvPr/>
        </p:nvSpPr>
        <p:spPr bwMode="auto">
          <a:xfrm>
            <a:off x="8589963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3</a:t>
            </a:r>
          </a:p>
        </p:txBody>
      </p:sp>
      <p:grpSp>
        <p:nvGrpSpPr>
          <p:cNvPr id="358460" name="Group 1084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8461" name="Line 1085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62" name="Line 1086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63" name="Line 1087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66" name="AutoShape 1090"/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18" name="Line 1042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19" name="Line 1043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5" grpId="0" autoUpdateAnimBg="0"/>
      <p:bldP spid="358446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353283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353284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353286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DAUDI       BETHISHEBA</a:t>
            </a:r>
          </a:p>
        </p:txBody>
      </p:sp>
      <p:sp>
        <p:nvSpPr>
          <p:cNvPr id="353287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88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 Kristo*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53289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1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2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3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4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6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01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 NATHANIELI    SOLOMONI</a:t>
            </a:r>
          </a:p>
        </p:txBody>
      </p:sp>
      <p:sp>
        <p:nvSpPr>
          <p:cNvPr id="353302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06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MARIA          YOSEFU</a:t>
            </a:r>
          </a:p>
        </p:txBody>
      </p:sp>
      <p:sp>
        <p:nvSpPr>
          <p:cNvPr id="353307" name="Text Box 27"/>
          <p:cNvSpPr txBox="1">
            <a:spLocks noChangeArrowheads="1"/>
          </p:cNvSpPr>
          <p:nvPr/>
        </p:nvSpPr>
        <p:spPr bwMode="auto">
          <a:xfrm>
            <a:off x="2043113" y="4433888"/>
            <a:ext cx="3138487" cy="6397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Haki ya FAMILIA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Luka 3: 23-38</a:t>
            </a:r>
          </a:p>
        </p:txBody>
      </p:sp>
      <p:sp>
        <p:nvSpPr>
          <p:cNvPr id="353308" name="Text Box 28"/>
          <p:cNvSpPr txBox="1">
            <a:spLocks noChangeArrowheads="1"/>
          </p:cNvSpPr>
          <p:nvPr/>
        </p:nvSpPr>
        <p:spPr bwMode="auto">
          <a:xfrm>
            <a:off x="5267325" y="4432300"/>
            <a:ext cx="2744788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Haki ya KISHERIA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Mathayo 1: 1-17</a:t>
            </a:r>
          </a:p>
        </p:txBody>
      </p:sp>
      <p:sp>
        <p:nvSpPr>
          <p:cNvPr id="353309" name="Rectangle 29"/>
          <p:cNvSpPr>
            <a:spLocks noChangeArrowheads="1"/>
          </p:cNvSpPr>
          <p:nvPr/>
        </p:nvSpPr>
        <p:spPr bwMode="auto">
          <a:xfrm>
            <a:off x="2116138" y="4287838"/>
            <a:ext cx="29638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0">
              <a:effectLst/>
              <a:latin typeface="Times New Roman" charset="0"/>
            </a:endParaRPr>
          </a:p>
        </p:txBody>
      </p:sp>
      <p:sp>
        <p:nvSpPr>
          <p:cNvPr id="353310" name="Line 30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11" name="Line 31"/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13" name="Text Box 33"/>
          <p:cNvSpPr txBox="1">
            <a:spLocks noChangeArrowheads="1"/>
          </p:cNvSpPr>
          <p:nvPr/>
        </p:nvSpPr>
        <p:spPr bwMode="auto">
          <a:xfrm>
            <a:off x="2125663" y="5059363"/>
            <a:ext cx="1806575" cy="949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endParaRPr lang="en-US" sz="2800">
              <a:solidFill>
                <a:srgbClr val="EF1F1D"/>
              </a:solidFill>
              <a:effectLst/>
              <a:latin typeface="Arial" charset="0"/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2800">
                <a:solidFill>
                  <a:srgbClr val="EF1F1D"/>
                </a:solidFill>
                <a:effectLst/>
                <a:latin typeface="Arial" charset="0"/>
              </a:rPr>
              <a:t>HAKI YA KIDAMU</a:t>
            </a:r>
          </a:p>
        </p:txBody>
      </p:sp>
      <p:sp>
        <p:nvSpPr>
          <p:cNvPr id="353315" name="Text Box 35"/>
          <p:cNvSpPr txBox="1">
            <a:spLocks noChangeArrowheads="1"/>
          </p:cNvSpPr>
          <p:nvPr/>
        </p:nvSpPr>
        <p:spPr bwMode="auto">
          <a:xfrm>
            <a:off x="3898900" y="6237288"/>
            <a:ext cx="34290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effectLst/>
                <a:latin typeface="Times" charset="0"/>
              </a:rPr>
              <a:t>YESU KRISTO</a:t>
            </a:r>
            <a:endParaRPr lang="en-US" sz="28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3316" name="Rectangle 36"/>
          <p:cNvSpPr>
            <a:spLocks noChangeArrowheads="1"/>
          </p:cNvSpPr>
          <p:nvPr/>
        </p:nvSpPr>
        <p:spPr bwMode="auto">
          <a:xfrm>
            <a:off x="5214938" y="4287838"/>
            <a:ext cx="29257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17" name="Line 37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18" name="Line 38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19" name="Line 39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20" name="Line 40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21" name="Line 41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30" name="Line 50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33" name="Text Box 53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1E2A"/>
                </a:solidFill>
                <a:effectLst/>
                <a:latin typeface="Times" charset="0"/>
              </a:rPr>
              <a:t>IBRAHIMU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3334" name="Text Box 5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53336" name="Text Box 5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53337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3340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grpSp>
        <p:nvGrpSpPr>
          <p:cNvPr id="353342" name="Group 62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3343" name="Line 63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344" name="Line 64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345" name="Line 65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3346" name="AutoShape 66"/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8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9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3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ADAMU      IVA</a:t>
            </a:r>
          </a:p>
        </p:txBody>
      </p:sp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KAINI  ABELI  SETHI</a:t>
            </a:r>
          </a:p>
        </p:txBody>
      </p:sp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NOA</a:t>
            </a:r>
          </a:p>
        </p:txBody>
      </p:sp>
      <p:sp>
        <p:nvSpPr>
          <p:cNvPr id="354310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DAUDI       BETHISHEBA</a:t>
            </a:r>
          </a:p>
        </p:txBody>
      </p:sp>
      <p:sp>
        <p:nvSpPr>
          <p:cNvPr id="354311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12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  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Ukoo wa Kifalme wa Yesu Kristo*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54313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15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16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17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18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20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25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 NATHANIELI    SOLOMONI</a:t>
            </a:r>
          </a:p>
        </p:txBody>
      </p:sp>
      <p:sp>
        <p:nvSpPr>
          <p:cNvPr id="354326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30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MARIA          YOSEFU</a:t>
            </a:r>
          </a:p>
        </p:txBody>
      </p:sp>
      <p:sp>
        <p:nvSpPr>
          <p:cNvPr id="354331" name="Text Box 27"/>
          <p:cNvSpPr txBox="1">
            <a:spLocks noChangeArrowheads="1"/>
          </p:cNvSpPr>
          <p:nvPr/>
        </p:nvSpPr>
        <p:spPr bwMode="auto">
          <a:xfrm>
            <a:off x="2043113" y="4433888"/>
            <a:ext cx="3138487" cy="6397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Haki ya KIFAMILIA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Luka 3: 23-38</a:t>
            </a:r>
          </a:p>
        </p:txBody>
      </p:sp>
      <p:sp>
        <p:nvSpPr>
          <p:cNvPr id="354332" name="Text Box 28"/>
          <p:cNvSpPr txBox="1">
            <a:spLocks noChangeArrowheads="1"/>
          </p:cNvSpPr>
          <p:nvPr/>
        </p:nvSpPr>
        <p:spPr bwMode="auto">
          <a:xfrm>
            <a:off x="5267325" y="4432300"/>
            <a:ext cx="2744788" cy="6397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Haki ya Kisheria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" charset="0"/>
              </a:rPr>
              <a:t>Mathayo 1: 1-17</a:t>
            </a:r>
          </a:p>
        </p:txBody>
      </p:sp>
      <p:sp>
        <p:nvSpPr>
          <p:cNvPr id="354333" name="Rectangle 29"/>
          <p:cNvSpPr>
            <a:spLocks noChangeArrowheads="1"/>
          </p:cNvSpPr>
          <p:nvPr/>
        </p:nvSpPr>
        <p:spPr bwMode="auto">
          <a:xfrm>
            <a:off x="2116138" y="4287838"/>
            <a:ext cx="29638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0">
              <a:effectLst/>
              <a:latin typeface="Times New Roman" charset="0"/>
            </a:endParaRPr>
          </a:p>
        </p:txBody>
      </p:sp>
      <p:sp>
        <p:nvSpPr>
          <p:cNvPr id="354334" name="Line 30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35" name="Line 31"/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39" name="Text Box 35"/>
          <p:cNvSpPr txBox="1">
            <a:spLocks noChangeArrowheads="1"/>
          </p:cNvSpPr>
          <p:nvPr/>
        </p:nvSpPr>
        <p:spPr bwMode="auto">
          <a:xfrm>
            <a:off x="3898900" y="6237288"/>
            <a:ext cx="34290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effectLst/>
                <a:latin typeface="Times" charset="0"/>
              </a:rPr>
              <a:t>YESU KRISTO</a:t>
            </a:r>
            <a:endParaRPr lang="en-US" sz="28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4340" name="Rectangle 36"/>
          <p:cNvSpPr>
            <a:spLocks noChangeArrowheads="1"/>
          </p:cNvSpPr>
          <p:nvPr/>
        </p:nvSpPr>
        <p:spPr bwMode="auto">
          <a:xfrm>
            <a:off x="5214938" y="4287838"/>
            <a:ext cx="29257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41" name="Line 37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42" name="Line 38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43" name="Line 39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44" name="Line 40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45" name="Line 41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54" name="Line 50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57" name="Text Box 53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1E2A"/>
                </a:solidFill>
                <a:effectLst/>
                <a:latin typeface="Times" charset="0"/>
              </a:rPr>
              <a:t>IBRAHIMU</a:t>
            </a:r>
            <a:endParaRPr lang="en-US" sz="240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4358" name="Text Box 5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54360" name="Text Box 5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54364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grpSp>
        <p:nvGrpSpPr>
          <p:cNvPr id="354370" name="Group 66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4371" name="Line 67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372" name="Line 68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373" name="Line 69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4374" name="AutoShape 70"/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22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23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4375" name="Text Box 71"/>
          <p:cNvSpPr txBox="1">
            <a:spLocks noChangeArrowheads="1"/>
          </p:cNvSpPr>
          <p:nvPr/>
        </p:nvSpPr>
        <p:spPr bwMode="auto">
          <a:xfrm>
            <a:off x="2125663" y="5059363"/>
            <a:ext cx="1806575" cy="949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endParaRPr lang="en-US" sz="2800">
              <a:solidFill>
                <a:srgbClr val="EF1F1D"/>
              </a:solidFill>
              <a:effectLst/>
              <a:latin typeface="Arial" charset="0"/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2800">
                <a:solidFill>
                  <a:srgbClr val="EF1F1D"/>
                </a:solidFill>
                <a:effectLst/>
                <a:latin typeface="Arial" charset="0"/>
              </a:rPr>
              <a:t>HAKI YA KIDAMU</a:t>
            </a:r>
          </a:p>
        </p:txBody>
      </p:sp>
      <p:sp>
        <p:nvSpPr>
          <p:cNvPr id="354376" name="Text Box 72"/>
          <p:cNvSpPr txBox="1">
            <a:spLocks noChangeArrowheads="1"/>
          </p:cNvSpPr>
          <p:nvPr/>
        </p:nvSpPr>
        <p:spPr bwMode="auto">
          <a:xfrm>
            <a:off x="6797675" y="5100638"/>
            <a:ext cx="1806575" cy="1377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2800">
              <a:solidFill>
                <a:srgbClr val="EF1F1D"/>
              </a:solidFill>
              <a:effectLst/>
              <a:latin typeface="Arial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>
                <a:solidFill>
                  <a:srgbClr val="EF1F1D"/>
                </a:solidFill>
                <a:effectLst/>
                <a:latin typeface="Arial" charset="0"/>
              </a:rPr>
              <a:t>HAKI YA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>
                <a:solidFill>
                  <a:srgbClr val="EF1F1D"/>
                </a:solidFill>
                <a:effectLst/>
                <a:latin typeface="Arial" charset="0"/>
              </a:rPr>
              <a:t>KISHERIA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4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4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7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300" name="Picture 52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525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6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7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8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9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0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90" name="Text Box 42"/>
          <p:cNvSpPr txBox="1">
            <a:spLocks noChangeArrowheads="1"/>
          </p:cNvSpPr>
          <p:nvPr/>
        </p:nvSpPr>
        <p:spPr bwMode="auto">
          <a:xfrm>
            <a:off x="4768850" y="144463"/>
            <a:ext cx="3368675" cy="65992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Criswell, W.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Danker, Frederick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Ellis, E. Earle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Fitzmeyer, Joseph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Godet, F.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Hendricksen, William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Hoehner, Harold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Ironside, F.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Marshall, I. Howard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McGee, J. Vernon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Morgan, G. Campbell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MacArtuhur, John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Scofield, C. I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Swindoll, Charles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Unger, Merrill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Walvoord, John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>
                <a:solidFill>
                  <a:schemeClr val="folHlink"/>
                </a:solidFill>
                <a:effectLst/>
                <a:latin typeface="Arial" charset="0"/>
              </a:rPr>
              <a:t>Zuck, Roy</a:t>
            </a:r>
            <a:endParaRPr lang="en-US" sz="2000">
              <a:effectLst/>
              <a:latin typeface="Arial" charset="0"/>
            </a:endParaRPr>
          </a:p>
        </p:txBody>
      </p:sp>
      <p:sp>
        <p:nvSpPr>
          <p:cNvPr id="565291" name="Text Box 43"/>
          <p:cNvSpPr txBox="1">
            <a:spLocks noChangeArrowheads="1"/>
          </p:cNvSpPr>
          <p:nvPr/>
        </p:nvSpPr>
        <p:spPr bwMode="auto">
          <a:xfrm>
            <a:off x="1924050" y="1527175"/>
            <a:ext cx="2082800" cy="30813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i="1">
                <a:solidFill>
                  <a:schemeClr val="folHlink"/>
                </a:solidFill>
                <a:effectLst/>
                <a:latin typeface="Arial" charset="0"/>
              </a:rPr>
              <a:t>Kati ya Waandishi wengi ambao wameandika juu ya yesu:</a:t>
            </a:r>
          </a:p>
        </p:txBody>
      </p:sp>
      <p:sp>
        <p:nvSpPr>
          <p:cNvPr id="565292" name="Text Box 4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65298" name="Text Box 50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65293" name="Rectangle 4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5299" name="Rectangle 51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65296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90" grpId="0" autoUpdateAnimBg="0"/>
      <p:bldP spid="56529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59" name="Picture 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8861" name="Rectangle 93"/>
          <p:cNvSpPr>
            <a:spLocks noChangeArrowheads="1"/>
          </p:cNvSpPr>
          <p:nvPr/>
        </p:nvSpPr>
        <p:spPr bwMode="auto">
          <a:xfrm>
            <a:off x="-11113" y="-23813"/>
            <a:ext cx="9155113" cy="68818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3" name="Rectangle 15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99"/>
                </a:solidFill>
                <a:effectLst/>
                <a:latin typeface="Helvetica" charset="0"/>
              </a:rPr>
              <a:t>         </a:t>
            </a:r>
          </a:p>
        </p:txBody>
      </p:sp>
      <p:sp>
        <p:nvSpPr>
          <p:cNvPr id="288786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17" name="Text Box 49"/>
          <p:cNvSpPr txBox="1">
            <a:spLocks noChangeArrowheads="1"/>
          </p:cNvSpPr>
          <p:nvPr/>
        </p:nvSpPr>
        <p:spPr bwMode="auto">
          <a:xfrm>
            <a:off x="492125" y="-2698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solidFill>
                <a:srgbClr val="000099"/>
              </a:solidFill>
              <a:effectLst/>
            </a:endParaRPr>
          </a:p>
        </p:txBody>
      </p:sp>
      <p:grpSp>
        <p:nvGrpSpPr>
          <p:cNvPr id="288834" name="Group 66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8835" name="Rectangle 67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36" name="Oval 68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37" name="Rectangle 69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38" name="Rectangle 70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39" name="Oval 71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40" name="Rectangle 72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41" name="Rectangle 73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>
                <a:effectLst/>
                <a:latin typeface="Krone" charset="0"/>
              </a:endParaRPr>
            </a:p>
          </p:txBody>
        </p:sp>
        <p:sp>
          <p:nvSpPr>
            <p:cNvPr id="288842" name="Rectangle 74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>
                <a:effectLst/>
                <a:latin typeface="Krone" charset="0"/>
              </a:endParaRPr>
            </a:p>
          </p:txBody>
        </p:sp>
      </p:grpSp>
      <p:sp>
        <p:nvSpPr>
          <p:cNvPr id="288849" name="Text Box 8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88850" name="Rectangle 8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8853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288855" name="Text Box 87"/>
          <p:cNvSpPr txBox="1">
            <a:spLocks noChangeArrowheads="1"/>
          </p:cNvSpPr>
          <p:nvPr/>
        </p:nvSpPr>
        <p:spPr bwMode="auto">
          <a:xfrm>
            <a:off x="8586788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288857" name="Text Box 89"/>
          <p:cNvSpPr txBox="1">
            <a:spLocks noChangeArrowheads="1"/>
          </p:cNvSpPr>
          <p:nvPr/>
        </p:nvSpPr>
        <p:spPr bwMode="auto">
          <a:xfrm>
            <a:off x="957263" y="320675"/>
            <a:ext cx="63881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  <a:effectLst/>
              </a:rPr>
              <a:t>KUMBUKA MPANGILIO!</a:t>
            </a:r>
          </a:p>
        </p:txBody>
      </p:sp>
      <p:sp>
        <p:nvSpPr>
          <p:cNvPr id="288862" name="Text Box 9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288863" name="Rectangle 95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288864" name="Text Box 96"/>
          <p:cNvSpPr txBox="1">
            <a:spLocks noChangeArrowheads="1"/>
          </p:cNvSpPr>
          <p:nvPr/>
        </p:nvSpPr>
        <p:spPr bwMode="auto">
          <a:xfrm>
            <a:off x="280988" y="1262063"/>
            <a:ext cx="8610600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BF43D"/>
                </a:solidFill>
                <a:effectLst/>
                <a:latin typeface="Arial" charset="0"/>
              </a:rPr>
              <a:t>•UTUMWA HUKO MISRI:MIAKA MIA NNE</a:t>
            </a:r>
          </a:p>
        </p:txBody>
      </p:sp>
      <p:sp>
        <p:nvSpPr>
          <p:cNvPr id="288865" name="Text Box 97"/>
          <p:cNvSpPr txBox="1">
            <a:spLocks noChangeArrowheads="1"/>
          </p:cNvSpPr>
          <p:nvPr/>
        </p:nvSpPr>
        <p:spPr bwMode="auto">
          <a:xfrm>
            <a:off x="293688" y="1944688"/>
            <a:ext cx="8610600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BF43D"/>
                </a:solidFill>
                <a:effectLst/>
                <a:latin typeface="Arial" charset="0"/>
              </a:rPr>
              <a:t>•UTAMANDUNI DUNI &amp; MAENDELEO MITAANI</a:t>
            </a:r>
          </a:p>
        </p:txBody>
      </p:sp>
      <p:sp>
        <p:nvSpPr>
          <p:cNvPr id="288867" name="Text Box 99"/>
          <p:cNvSpPr txBox="1">
            <a:spLocks noChangeArrowheads="1"/>
          </p:cNvSpPr>
          <p:nvPr/>
        </p:nvSpPr>
        <p:spPr bwMode="auto">
          <a:xfrm>
            <a:off x="292100" y="2703513"/>
            <a:ext cx="8610600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BF43D"/>
                </a:solidFill>
                <a:effectLst/>
                <a:latin typeface="Arial" charset="0"/>
              </a:rPr>
              <a:t>•KUHUSIKA NA MUNGU: MUUJIZA?</a:t>
            </a:r>
          </a:p>
        </p:txBody>
      </p:sp>
      <p:sp>
        <p:nvSpPr>
          <p:cNvPr id="288868" name="Text Box 100"/>
          <p:cNvSpPr txBox="1">
            <a:spLocks noChangeArrowheads="1"/>
          </p:cNvSpPr>
          <p:nvPr/>
        </p:nvSpPr>
        <p:spPr bwMode="auto">
          <a:xfrm>
            <a:off x="280988" y="3540125"/>
            <a:ext cx="8610600" cy="20145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BF43D"/>
                </a:solidFill>
                <a:effectLst/>
                <a:latin typeface="Arial" charset="0"/>
              </a:rPr>
              <a:t>     					kwa hivyo…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FBF43D"/>
                </a:solidFill>
                <a:effectLst/>
                <a:latin typeface="Arial" charset="0"/>
              </a:rPr>
              <a:t>•AGANO LA KALE: LINAKUWA NI HATUA KUBWA KATI YA UHUSIANO WA WANAISRAELI NA MUNGU …NA KATI YAO!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61" grpId="0" animBg="1"/>
      <p:bldP spid="288857" grpId="0" autoUpdateAnimBg="0"/>
      <p:bldP spid="288864" grpId="0" autoUpdateAnimBg="0"/>
      <p:bldP spid="288865" grpId="0" autoUpdateAnimBg="0"/>
      <p:bldP spid="288867" grpId="0" autoUpdateAnimBg="0"/>
      <p:bldP spid="28886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36" name="Picture 32" descr="Shepherd with flock, 43-3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06" name="Text Box 2"/>
          <p:cNvSpPr txBox="1">
            <a:spLocks noChangeArrowheads="1"/>
          </p:cNvSpPr>
          <p:nvPr/>
        </p:nvSpPr>
        <p:spPr bwMode="auto">
          <a:xfrm>
            <a:off x="7488238" y="5983288"/>
            <a:ext cx="1133475" cy="366712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solidFill>
                <a:srgbClr val="FAF40C"/>
              </a:solidFill>
              <a:effectLst/>
            </a:endParaRPr>
          </a:p>
        </p:txBody>
      </p:sp>
      <p:sp>
        <p:nvSpPr>
          <p:cNvPr id="559107" name="Text Box 3"/>
          <p:cNvSpPr txBox="1">
            <a:spLocks noChangeArrowheads="1"/>
          </p:cNvSpPr>
          <p:nvPr/>
        </p:nvSpPr>
        <p:spPr bwMode="auto">
          <a:xfrm>
            <a:off x="652463" y="265113"/>
            <a:ext cx="7780337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>
                <a:solidFill>
                  <a:srgbClr val="FAF40C"/>
                </a:solidFill>
                <a:effectLst/>
                <a:latin typeface="Arial" charset="0"/>
              </a:rPr>
              <a:t>Umawahi kufikilia juu ya nyakati na maisha ya Yesu Kristo?</a:t>
            </a: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730375" y="1477963"/>
            <a:ext cx="5948363" cy="49688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i="1">
                <a:solidFill>
                  <a:srgbClr val="FAF40C"/>
                </a:solidFill>
                <a:effectLst/>
                <a:latin typeface="Arial" charset="0"/>
              </a:rPr>
              <a:t>NI AJALI YA KUZALIWA?</a:t>
            </a:r>
          </a:p>
        </p:txBody>
      </p:sp>
      <p:sp>
        <p:nvSpPr>
          <p:cNvPr id="559127" name="Text Box 23"/>
          <p:cNvSpPr txBox="1">
            <a:spLocks noChangeArrowheads="1"/>
          </p:cNvSpPr>
          <p:nvPr/>
        </p:nvSpPr>
        <p:spPr bwMode="auto">
          <a:xfrm>
            <a:off x="546100" y="5465763"/>
            <a:ext cx="3616325" cy="87947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effectLst/>
              </a:rPr>
              <a:t>USAIDIZI WA MASOMO #17</a:t>
            </a:r>
          </a:p>
        </p:txBody>
      </p:sp>
      <p:sp>
        <p:nvSpPr>
          <p:cNvPr id="559128" name="Text Box 2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59129" name="Rectangle 2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913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559135" name="Text Box 31"/>
          <p:cNvSpPr txBox="1">
            <a:spLocks noChangeArrowheads="1"/>
          </p:cNvSpPr>
          <p:nvPr/>
        </p:nvSpPr>
        <p:spPr bwMode="auto">
          <a:xfrm>
            <a:off x="8586788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559137" name="Text Box 3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59138" name="Rectangle 34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"/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autoUpdateAnimBg="0"/>
      <p:bldP spid="559111" grpId="0" build="p" autoUpdateAnimBg="0"/>
      <p:bldP spid="55912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Text Box 1026"/>
          <p:cNvSpPr txBox="1">
            <a:spLocks noChangeArrowheads="1"/>
          </p:cNvSpPr>
          <p:nvPr/>
        </p:nvSpPr>
        <p:spPr bwMode="auto">
          <a:xfrm>
            <a:off x="7488238" y="5983288"/>
            <a:ext cx="1133475" cy="366712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solidFill>
                <a:srgbClr val="FAF40C"/>
              </a:solidFill>
              <a:effectLst/>
            </a:endParaRPr>
          </a:p>
        </p:txBody>
      </p:sp>
      <p:sp>
        <p:nvSpPr>
          <p:cNvPr id="585732" name="Text Box 1028"/>
          <p:cNvSpPr txBox="1">
            <a:spLocks noChangeArrowheads="1"/>
          </p:cNvSpPr>
          <p:nvPr/>
        </p:nvSpPr>
        <p:spPr bwMode="auto">
          <a:xfrm>
            <a:off x="1011238" y="1812925"/>
            <a:ext cx="7137400" cy="33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200" i="1">
                <a:effectLst/>
                <a:latin typeface="Arial" charset="0"/>
              </a:rPr>
              <a:t>NI AJALI YA KUZALIWA?</a:t>
            </a:r>
          </a:p>
        </p:txBody>
      </p:sp>
      <p:sp>
        <p:nvSpPr>
          <p:cNvPr id="585733" name="Text Box 1029"/>
          <p:cNvSpPr txBox="1">
            <a:spLocks noChangeArrowheads="1"/>
          </p:cNvSpPr>
          <p:nvPr/>
        </p:nvSpPr>
        <p:spPr bwMode="auto">
          <a:xfrm>
            <a:off x="306388" y="2692400"/>
            <a:ext cx="8462962" cy="141605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aseline="-25000">
                <a:solidFill>
                  <a:srgbClr val="FAF40C"/>
                </a:solidFill>
                <a:effectLst/>
              </a:rPr>
              <a:t>KATIKA AGANO LA KALE: ZAIDI YA NAKIRI MIA TATU JUU YA KUJA KWA YESU KRISTO…</a:t>
            </a:r>
          </a:p>
        </p:txBody>
      </p:sp>
      <p:sp>
        <p:nvSpPr>
          <p:cNvPr id="585734" name="Text Box 1030"/>
          <p:cNvSpPr txBox="1">
            <a:spLocks noChangeArrowheads="1"/>
          </p:cNvSpPr>
          <p:nvPr/>
        </p:nvSpPr>
        <p:spPr bwMode="auto">
          <a:xfrm>
            <a:off x="546100" y="5465763"/>
            <a:ext cx="3616325" cy="87947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effectLst/>
              </a:rPr>
              <a:t>USAIDIZI WA MASOMO #17</a:t>
            </a:r>
          </a:p>
        </p:txBody>
      </p:sp>
      <p:sp>
        <p:nvSpPr>
          <p:cNvPr id="585735" name="Text Box 103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85736" name="Rectangle 103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5737" name="Text Box 1033"/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aseline="-25000">
                <a:solidFill>
                  <a:srgbClr val="FAF40C"/>
                </a:solidFill>
                <a:effectLst/>
              </a:rPr>
              <a:t>*Source:  Josh MacDowell, </a:t>
            </a:r>
            <a:r>
              <a:rPr lang="en-US" sz="1400" i="1" baseline="-25000">
                <a:solidFill>
                  <a:srgbClr val="FAF40C"/>
                </a:solidFill>
                <a:effectLst/>
              </a:rPr>
              <a:t>Evidence That Demands A Verdict, </a:t>
            </a:r>
            <a:r>
              <a:rPr lang="en-US" sz="1400" baseline="-25000">
                <a:solidFill>
                  <a:srgbClr val="FAF40C"/>
                </a:solidFill>
                <a:effectLst/>
              </a:rPr>
              <a:t>1972, page 175;</a:t>
            </a:r>
            <a:r>
              <a:rPr lang="en-US" sz="1400" i="1" baseline="-25000">
                <a:solidFill>
                  <a:srgbClr val="FAF40C"/>
                </a:solidFill>
                <a:effectLst/>
              </a:rPr>
              <a:t>       </a:t>
            </a:r>
            <a:r>
              <a:rPr lang="en-US" sz="1400" baseline="-25000">
                <a:solidFill>
                  <a:srgbClr val="FAF40C"/>
                </a:solidFill>
                <a:effectLst/>
              </a:rPr>
              <a:t>Peter Stoner,</a:t>
            </a:r>
            <a:r>
              <a:rPr lang="en-US" sz="1400" i="1" baseline="-25000">
                <a:solidFill>
                  <a:srgbClr val="FAF40C"/>
                </a:solidFill>
                <a:effectLst/>
              </a:rPr>
              <a:t> Science Speaks, </a:t>
            </a:r>
            <a:r>
              <a:rPr lang="en-US" sz="1400" baseline="-25000">
                <a:solidFill>
                  <a:srgbClr val="FAF40C"/>
                </a:solidFill>
                <a:effectLst/>
              </a:rPr>
              <a:t>Moody Press, 1963.</a:t>
            </a:r>
          </a:p>
        </p:txBody>
      </p:sp>
      <p:sp>
        <p:nvSpPr>
          <p:cNvPr id="585738" name="Rectangle 10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85739" name="Text Box 1035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effectLst/>
            </a:endParaRPr>
          </a:p>
        </p:txBody>
      </p:sp>
      <p:sp>
        <p:nvSpPr>
          <p:cNvPr id="585740" name="Text Box 1036"/>
          <p:cNvSpPr txBox="1">
            <a:spLocks noChangeArrowheads="1"/>
          </p:cNvSpPr>
          <p:nvPr/>
        </p:nvSpPr>
        <p:spPr bwMode="auto">
          <a:xfrm>
            <a:off x="7515225" y="1779588"/>
            <a:ext cx="547688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FAF40C"/>
                </a:solidFill>
                <a:effectLst/>
                <a:latin typeface="Arial" charset="0"/>
              </a:rPr>
              <a:t>*</a:t>
            </a:r>
          </a:p>
          <a:p>
            <a:pPr>
              <a:spcBef>
                <a:spcPct val="50000"/>
              </a:spcBef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5741" name="Text Box 1037"/>
          <p:cNvSpPr txBox="1">
            <a:spLocks noChangeArrowheads="1"/>
          </p:cNvSpPr>
          <p:nvPr/>
        </p:nvSpPr>
        <p:spPr bwMode="auto">
          <a:xfrm>
            <a:off x="652463" y="265113"/>
            <a:ext cx="7780337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>
                <a:solidFill>
                  <a:srgbClr val="FAF40C"/>
                </a:solidFill>
                <a:effectLst/>
                <a:latin typeface="Arial" charset="0"/>
              </a:rPr>
              <a:t>UMAWAHI KUFIKILIA JUU YA NYAKATI NA MAISHA YA YESU KRISTO?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2" grpId="0"/>
      <p:bldP spid="585733" grpId="1"/>
      <p:bldP spid="5857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546100" y="863600"/>
            <a:ext cx="8061325" cy="15843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aseline="-25000">
                <a:solidFill>
                  <a:srgbClr val="FAF40C"/>
                </a:solidFill>
                <a:effectLst/>
              </a:rPr>
              <a:t>WAPI NAFASI YA </a:t>
            </a:r>
            <a:r>
              <a:rPr lang="en-US" sz="6000" baseline="-25000">
                <a:solidFill>
                  <a:srgbClr val="99CCFF"/>
                </a:solidFill>
                <a:effectLst/>
              </a:rPr>
              <a:t>NANE</a:t>
            </a:r>
            <a:r>
              <a:rPr lang="en-US" sz="6000" baseline="-25000">
                <a:solidFill>
                  <a:srgbClr val="FAF40C"/>
                </a:solidFill>
                <a:effectLst/>
              </a:rPr>
              <a:t> </a:t>
            </a:r>
            <a:r>
              <a:rPr lang="en-US" sz="4400" baseline="-25000">
                <a:solidFill>
                  <a:srgbClr val="FAF40C"/>
                </a:solidFill>
                <a:effectLst/>
              </a:rPr>
              <a:t>UBASHIRI IKIWA ITAFANYIKA KATI YA WAKATI HUO NA LEO?</a:t>
            </a: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393825" y="3651250"/>
            <a:ext cx="6227763" cy="10366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4000" i="1" baseline="-25000">
                <a:solidFill>
                  <a:srgbClr val="33CC33"/>
                </a:solidFill>
                <a:effectLst/>
              </a:rPr>
              <a:t>JAWABU:ONE CHANCEMARA MOJA KWA 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4000" i="1" baseline="-25000">
                <a:solidFill>
                  <a:srgbClr val="33CC33"/>
                </a:solidFill>
                <a:effectLst/>
              </a:rPr>
              <a:t>100 QUADRILLION (10 </a:t>
            </a:r>
            <a:r>
              <a:rPr lang="en-US" sz="2800" i="1" baseline="30000">
                <a:solidFill>
                  <a:srgbClr val="33CC33"/>
                </a:solidFill>
                <a:effectLst/>
              </a:rPr>
              <a:t>17</a:t>
            </a:r>
            <a:r>
              <a:rPr lang="en-US" sz="4000" i="1" baseline="-25000">
                <a:solidFill>
                  <a:srgbClr val="33CC33"/>
                </a:solidFill>
                <a:effectLst/>
              </a:rPr>
              <a:t>)</a:t>
            </a:r>
          </a:p>
        </p:txBody>
      </p:sp>
      <p:sp>
        <p:nvSpPr>
          <p:cNvPr id="568328" name="Text Box 8"/>
          <p:cNvSpPr txBox="1">
            <a:spLocks noChangeArrowheads="1"/>
          </p:cNvSpPr>
          <p:nvPr/>
        </p:nvSpPr>
        <p:spPr bwMode="auto">
          <a:xfrm>
            <a:off x="976313" y="4640263"/>
            <a:ext cx="7169150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6000" b="0" baseline="-25000">
                <a:effectLst/>
              </a:rPr>
              <a:t>1:100,000,000,000,000,000</a:t>
            </a:r>
          </a:p>
        </p:txBody>
      </p:sp>
      <p:sp>
        <p:nvSpPr>
          <p:cNvPr id="568331" name="Oval 11"/>
          <p:cNvSpPr>
            <a:spLocks noChangeArrowheads="1"/>
          </p:cNvSpPr>
          <p:nvPr/>
        </p:nvSpPr>
        <p:spPr bwMode="auto">
          <a:xfrm>
            <a:off x="7699375" y="1069975"/>
            <a:ext cx="736600" cy="711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2" name="Text Box 1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68333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8337" name="Text Box 17"/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aseline="-25000">
                <a:solidFill>
                  <a:srgbClr val="FAF40C"/>
                </a:solidFill>
                <a:effectLst/>
              </a:rPr>
              <a:t>*Source:  Josh MacDowell, </a:t>
            </a:r>
            <a:r>
              <a:rPr lang="en-US" sz="1400" i="1" baseline="-25000">
                <a:solidFill>
                  <a:srgbClr val="FAF40C"/>
                </a:solidFill>
                <a:effectLst/>
              </a:rPr>
              <a:t>Evidence That Demands A Verdict, </a:t>
            </a:r>
            <a:r>
              <a:rPr lang="en-US" sz="1400" baseline="-25000">
                <a:solidFill>
                  <a:srgbClr val="FAF40C"/>
                </a:solidFill>
                <a:effectLst/>
              </a:rPr>
              <a:t>1972, page 175;</a:t>
            </a:r>
            <a:r>
              <a:rPr lang="en-US" sz="1400" i="1" baseline="-25000">
                <a:solidFill>
                  <a:srgbClr val="FAF40C"/>
                </a:solidFill>
                <a:effectLst/>
              </a:rPr>
              <a:t>       </a:t>
            </a:r>
            <a:r>
              <a:rPr lang="en-US" sz="1400" baseline="-25000">
                <a:solidFill>
                  <a:srgbClr val="FAF40C"/>
                </a:solidFill>
                <a:effectLst/>
              </a:rPr>
              <a:t>Peter Stoner,</a:t>
            </a:r>
            <a:r>
              <a:rPr lang="en-US" sz="1400" i="1" baseline="-25000">
                <a:solidFill>
                  <a:srgbClr val="FAF40C"/>
                </a:solidFill>
                <a:effectLst/>
              </a:rPr>
              <a:t> Science Speaks, </a:t>
            </a:r>
            <a:r>
              <a:rPr lang="en-US" sz="1400" baseline="-25000">
                <a:solidFill>
                  <a:srgbClr val="FAF40C"/>
                </a:solidFill>
                <a:effectLst/>
              </a:rPr>
              <a:t>Moody Press, 1963.</a:t>
            </a:r>
          </a:p>
        </p:txBody>
      </p:sp>
      <p:sp>
        <p:nvSpPr>
          <p:cNvPr id="568338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568340" name="Text Box 20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568341" name="Text Box 21"/>
          <p:cNvSpPr txBox="1">
            <a:spLocks noChangeArrowheads="1"/>
          </p:cNvSpPr>
          <p:nvPr/>
        </p:nvSpPr>
        <p:spPr bwMode="auto">
          <a:xfrm>
            <a:off x="1041400" y="415925"/>
            <a:ext cx="7137400" cy="33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200" i="1">
                <a:effectLst/>
                <a:latin typeface="Arial" charset="0"/>
              </a:rPr>
              <a:t>HAYO YAKASEMWA…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6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"/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6" grpId="0"/>
      <p:bldP spid="568327" grpId="0" autoUpdateAnimBg="0"/>
      <p:bldP spid="568328" grpId="0" build="p" autoUpdateAnimBg="0"/>
      <p:bldP spid="568331" grpId="0" animBg="1"/>
      <p:bldP spid="56834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7" name="Text Box 1033"/>
          <p:cNvSpPr txBox="1">
            <a:spLocks noChangeArrowheads="1"/>
          </p:cNvSpPr>
          <p:nvPr/>
        </p:nvSpPr>
        <p:spPr bwMode="auto">
          <a:xfrm>
            <a:off x="709613" y="879475"/>
            <a:ext cx="7702550" cy="20256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aseline="-25000">
                <a:solidFill>
                  <a:srgbClr val="FAF40C"/>
                </a:solidFill>
                <a:effectLst/>
              </a:rPr>
              <a:t>NA MARA </a:t>
            </a:r>
            <a:r>
              <a:rPr lang="en-US" sz="6000" baseline="-25000">
                <a:solidFill>
                  <a:srgbClr val="99CCFF"/>
                </a:solidFill>
                <a:effectLst/>
              </a:rPr>
              <a:t>48</a:t>
            </a:r>
            <a:r>
              <a:rPr lang="en-US" sz="6000" baseline="-25000">
                <a:solidFill>
                  <a:srgbClr val="FAF40C"/>
                </a:solidFill>
                <a:effectLst/>
              </a:rPr>
              <a:t> </a:t>
            </a:r>
            <a:r>
              <a:rPr lang="en-US" sz="4400" i="1" u="sng" baseline="-25000">
                <a:solidFill>
                  <a:srgbClr val="FAF40C"/>
                </a:solidFill>
                <a:effectLst/>
              </a:rPr>
              <a:t>(KWA 300)</a:t>
            </a:r>
            <a:r>
              <a:rPr lang="en-US" sz="4400" baseline="-25000">
                <a:solidFill>
                  <a:srgbClr val="FAF40C"/>
                </a:solidFill>
                <a:effectLst/>
              </a:rPr>
              <a:t> UBASHIRI KAMA INATIMIZWA KWA MAISHA YA YEYOTE KATI YA WAKATI ULE NA LEO:</a:t>
            </a:r>
          </a:p>
        </p:txBody>
      </p:sp>
      <p:sp>
        <p:nvSpPr>
          <p:cNvPr id="560138" name="Text Box 1034"/>
          <p:cNvSpPr txBox="1">
            <a:spLocks noChangeArrowheads="1"/>
          </p:cNvSpPr>
          <p:nvPr/>
        </p:nvSpPr>
        <p:spPr bwMode="auto">
          <a:xfrm>
            <a:off x="1009650" y="3416300"/>
            <a:ext cx="71691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aseline="-25000">
                <a:solidFill>
                  <a:srgbClr val="33CC33"/>
                </a:solidFill>
                <a:effectLst/>
              </a:rPr>
              <a:t>JAWABU: one chance in</a:t>
            </a:r>
            <a:r>
              <a:rPr lang="en-US" sz="4000" baseline="-25000">
                <a:solidFill>
                  <a:srgbClr val="33CC33"/>
                </a:solidFill>
                <a:effectLst/>
              </a:rPr>
              <a:t> 10</a:t>
            </a:r>
            <a:r>
              <a:rPr lang="en-US" sz="4000" baseline="30000">
                <a:solidFill>
                  <a:srgbClr val="33CC33"/>
                </a:solidFill>
                <a:effectLst/>
              </a:rPr>
              <a:t>157</a:t>
            </a:r>
            <a:endParaRPr lang="en-US" sz="4000" baseline="-25000">
              <a:solidFill>
                <a:srgbClr val="33CC33"/>
              </a:solidFill>
              <a:effectLst/>
            </a:endParaRPr>
          </a:p>
        </p:txBody>
      </p:sp>
      <p:sp>
        <p:nvSpPr>
          <p:cNvPr id="560148" name="Text Box 1044"/>
          <p:cNvSpPr txBox="1">
            <a:spLocks noChangeArrowheads="1"/>
          </p:cNvSpPr>
          <p:nvPr/>
        </p:nvSpPr>
        <p:spPr bwMode="auto">
          <a:xfrm>
            <a:off x="171450" y="4408488"/>
            <a:ext cx="8893175" cy="13747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aseline="-25000">
                <a:effectLst/>
              </a:rPr>
              <a:t>1:10,000,000,000,000,000,000,000,000,000,000,000,000,000, 000,000,000,000,000,000,000,000,000,000,000,000,000,000, 000,000,000,000,000,000,000,000,000,000,000,000,000,000, 000,000,000,000,000,000,000,000,000,000,000,000</a:t>
            </a:r>
            <a:endParaRPr lang="en-US" sz="3200" baseline="-25000">
              <a:solidFill>
                <a:srgbClr val="FAF40C"/>
              </a:solidFill>
              <a:effectLst/>
            </a:endParaRPr>
          </a:p>
        </p:txBody>
      </p:sp>
      <p:sp>
        <p:nvSpPr>
          <p:cNvPr id="560151" name="Oval 1047"/>
          <p:cNvSpPr>
            <a:spLocks noChangeArrowheads="1"/>
          </p:cNvSpPr>
          <p:nvPr/>
        </p:nvSpPr>
        <p:spPr bwMode="auto">
          <a:xfrm>
            <a:off x="3994150" y="1066800"/>
            <a:ext cx="849313" cy="711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52" name="Text Box 104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60153" name="Rectangle 104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0156" name="Text Box 1052"/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aseline="-25000">
                <a:solidFill>
                  <a:srgbClr val="FAF40C"/>
                </a:solidFill>
                <a:effectLst/>
              </a:rPr>
              <a:t>*Source:  Josh MacDowell, </a:t>
            </a:r>
            <a:r>
              <a:rPr lang="en-US" sz="1400" i="1" baseline="-25000">
                <a:solidFill>
                  <a:srgbClr val="FAF40C"/>
                </a:solidFill>
                <a:effectLst/>
              </a:rPr>
              <a:t>Evidence That Demands A Verdict, </a:t>
            </a:r>
            <a:r>
              <a:rPr lang="en-US" sz="1400" baseline="-25000">
                <a:solidFill>
                  <a:srgbClr val="FAF40C"/>
                </a:solidFill>
                <a:effectLst/>
              </a:rPr>
              <a:t>1972, page 175;</a:t>
            </a:r>
            <a:r>
              <a:rPr lang="en-US" sz="1400" i="1" baseline="-25000">
                <a:solidFill>
                  <a:srgbClr val="FAF40C"/>
                </a:solidFill>
                <a:effectLst/>
              </a:rPr>
              <a:t>       </a:t>
            </a:r>
            <a:r>
              <a:rPr lang="en-US" sz="1400" baseline="-25000">
                <a:solidFill>
                  <a:srgbClr val="FAF40C"/>
                </a:solidFill>
                <a:effectLst/>
              </a:rPr>
              <a:t>Peter Stoner,</a:t>
            </a:r>
            <a:r>
              <a:rPr lang="en-US" sz="1400" i="1" baseline="-25000">
                <a:solidFill>
                  <a:srgbClr val="FAF40C"/>
                </a:solidFill>
                <a:effectLst/>
              </a:rPr>
              <a:t> Science Speaks, </a:t>
            </a:r>
            <a:r>
              <a:rPr lang="en-US" sz="1400" baseline="-25000">
                <a:solidFill>
                  <a:srgbClr val="FAF40C"/>
                </a:solidFill>
                <a:effectLst/>
              </a:rPr>
              <a:t>Moody Press, 1963.</a:t>
            </a:r>
          </a:p>
        </p:txBody>
      </p:sp>
      <p:sp>
        <p:nvSpPr>
          <p:cNvPr id="560158" name="Rectangle 10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60160" name="Text Box 1056"/>
          <p:cNvSpPr txBox="1">
            <a:spLocks noChangeArrowheads="1"/>
          </p:cNvSpPr>
          <p:nvPr/>
        </p:nvSpPr>
        <p:spPr bwMode="auto">
          <a:xfrm>
            <a:off x="8586788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560161" name="Text Box 1057"/>
          <p:cNvSpPr txBox="1">
            <a:spLocks noChangeArrowheads="1"/>
          </p:cNvSpPr>
          <p:nvPr/>
        </p:nvSpPr>
        <p:spPr bwMode="auto">
          <a:xfrm>
            <a:off x="1041400" y="415925"/>
            <a:ext cx="7137400" cy="33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200" i="1">
                <a:effectLst/>
                <a:latin typeface="Arial" charset="0"/>
              </a:rPr>
              <a:t>IPELEKE NAFASI INGINE MOJA…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0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0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"/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7" grpId="0" autoUpdateAnimBg="0"/>
      <p:bldP spid="560138" grpId="0" autoUpdateAnimBg="0"/>
      <p:bldP spid="560148" grpId="0" build="p" autoUpdateAnimBg="0"/>
      <p:bldP spid="560151" grpId="0" animBg="1"/>
      <p:bldP spid="56016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9" name="Rectangle 7"/>
          <p:cNvSpPr>
            <a:spLocks noChangeArrowheads="1"/>
          </p:cNvSpPr>
          <p:nvPr/>
        </p:nvSpPr>
        <p:spPr bwMode="auto">
          <a:xfrm>
            <a:off x="0" y="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LAINI YA DAUDI:</a:t>
            </a:r>
            <a:r>
              <a:rPr lang="en-US" sz="1800">
                <a:solidFill>
                  <a:schemeClr val="folHlink"/>
                </a:solidFill>
                <a:effectLst/>
                <a:latin typeface="Times New Roman" charset="0"/>
              </a:rPr>
              <a:t>UKOO WA KIFALME WA YESU KRISTO</a:t>
            </a:r>
            <a:r>
              <a:rPr lang="en-US" sz="2400">
                <a:solidFill>
                  <a:schemeClr val="folHlink"/>
                </a:solidFill>
                <a:effectLst/>
                <a:latin typeface="Times New Roman" charset="0"/>
              </a:rPr>
              <a:t>*</a:t>
            </a:r>
            <a:endParaRPr lang="en-US" sz="18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525356" name="Text Box 44"/>
          <p:cNvSpPr txBox="1">
            <a:spLocks noChangeArrowheads="1"/>
          </p:cNvSpPr>
          <p:nvPr/>
        </p:nvSpPr>
        <p:spPr bwMode="auto">
          <a:xfrm>
            <a:off x="8343900" y="5395913"/>
            <a:ext cx="54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effectLst/>
            </a:endParaRPr>
          </a:p>
        </p:txBody>
      </p:sp>
      <p:sp>
        <p:nvSpPr>
          <p:cNvPr id="525358" name="Text Box 4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25360" name="Text Box 48"/>
          <p:cNvSpPr txBox="1">
            <a:spLocks noChangeArrowheads="1"/>
          </p:cNvSpPr>
          <p:nvPr/>
        </p:nvSpPr>
        <p:spPr bwMode="auto">
          <a:xfrm>
            <a:off x="482600" y="2633663"/>
            <a:ext cx="4117975" cy="21351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>
                <a:solidFill>
                  <a:srgbClr val="14FF7E"/>
                </a:solidFill>
                <a:effectLst/>
                <a:latin typeface="Arial" charset="0"/>
              </a:rPr>
              <a:t>• LAINI YA  </a:t>
            </a:r>
            <a:r>
              <a:rPr lang="en-US" sz="2800" u="sng">
                <a:solidFill>
                  <a:schemeClr val="folHlink"/>
                </a:solidFill>
                <a:effectLst/>
                <a:latin typeface="Arial" charset="0"/>
              </a:rPr>
              <a:t>DAMU</a:t>
            </a:r>
            <a:r>
              <a:rPr lang="en-US" sz="2800">
                <a:solidFill>
                  <a:srgbClr val="14FF7E"/>
                </a:solidFill>
                <a:effectLst/>
                <a:latin typeface="Arial" charset="0"/>
              </a:rPr>
              <a:t> </a:t>
            </a:r>
            <a:endParaRPr lang="en-US" sz="2000">
              <a:solidFill>
                <a:srgbClr val="14FF7E"/>
              </a:solidFill>
              <a:effectLst/>
              <a:latin typeface="Arial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effectLst/>
                <a:latin typeface="Arial" charset="0"/>
              </a:rPr>
              <a:t>• Kurudi kwa Adamu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effectLst/>
                <a:latin typeface="Arial" charset="0"/>
              </a:rPr>
              <a:t>     </a:t>
            </a:r>
            <a:r>
              <a:rPr lang="en-US" sz="2000">
                <a:solidFill>
                  <a:srgbClr val="14FF7E"/>
                </a:solidFill>
                <a:effectLst/>
                <a:latin typeface="Arial" charset="0"/>
              </a:rPr>
              <a:t> Kupitia kwa Maria,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solidFill>
                  <a:srgbClr val="14FF7E"/>
                </a:solidFill>
                <a:effectLst/>
                <a:latin typeface="Arial" charset="0"/>
              </a:rPr>
              <a:t>      na laini hiyo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solidFill>
                  <a:srgbClr val="14FF7E"/>
                </a:solidFill>
                <a:effectLst/>
                <a:latin typeface="Arial" charset="0"/>
              </a:rPr>
              <a:t>• Laini ya ukoo ya kibinafsi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solidFill>
                  <a:srgbClr val="14FF7E"/>
                </a:solidFill>
                <a:effectLst/>
                <a:latin typeface="Arial" charset="0"/>
              </a:rPr>
              <a:t>• Mbegu ya nyumba ya Daudi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solidFill>
                  <a:srgbClr val="14FF7E"/>
                </a:solidFill>
                <a:effectLst/>
                <a:latin typeface="Arial" charset="0"/>
              </a:rPr>
              <a:t>  </a:t>
            </a:r>
            <a:r>
              <a:rPr lang="en-US" sz="2000">
                <a:effectLst/>
                <a:latin typeface="Arial" charset="0"/>
              </a:rPr>
              <a:t>(2 Samueli 7:12,13;Warumi1:3)</a:t>
            </a:r>
            <a:r>
              <a:rPr lang="en-US" sz="2000" u="sng">
                <a:effectLst/>
                <a:latin typeface="Arial" charset="0"/>
              </a:rPr>
              <a:t> </a:t>
            </a:r>
          </a:p>
        </p:txBody>
      </p:sp>
      <p:sp>
        <p:nvSpPr>
          <p:cNvPr id="525361" name="Text Box 49"/>
          <p:cNvSpPr txBox="1">
            <a:spLocks noChangeArrowheads="1"/>
          </p:cNvSpPr>
          <p:nvPr/>
        </p:nvSpPr>
        <p:spPr bwMode="auto">
          <a:xfrm>
            <a:off x="4697413" y="2978150"/>
            <a:ext cx="3890962" cy="21066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>
                <a:solidFill>
                  <a:srgbClr val="14FF7E"/>
                </a:solidFill>
                <a:effectLst/>
                <a:latin typeface="Arial" charset="0"/>
              </a:rPr>
              <a:t>•  LAINI </a:t>
            </a:r>
            <a:r>
              <a:rPr lang="en-US" sz="2800" u="sng">
                <a:solidFill>
                  <a:schemeClr val="folHlink"/>
                </a:solidFill>
                <a:effectLst/>
                <a:latin typeface="Arial" charset="0"/>
              </a:rPr>
              <a:t>YA KIFALME,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  <a:latin typeface="Arial" charset="0"/>
              </a:rPr>
              <a:t>	  </a:t>
            </a:r>
            <a:r>
              <a:rPr lang="en-US" sz="2800" u="sng">
                <a:solidFill>
                  <a:schemeClr val="folHlink"/>
                </a:solidFill>
                <a:effectLst/>
                <a:latin typeface="Arial" charset="0"/>
              </a:rPr>
              <a:t>NA KISHERIA</a:t>
            </a:r>
            <a:r>
              <a:rPr lang="en-US" sz="2800">
                <a:solidFill>
                  <a:srgbClr val="14FF7E"/>
                </a:solidFill>
                <a:effectLst/>
                <a:latin typeface="Arial" charset="0"/>
              </a:rPr>
              <a:t> </a:t>
            </a:r>
            <a:endParaRPr lang="en-US" sz="2000">
              <a:solidFill>
                <a:srgbClr val="14FF7E"/>
              </a:solidFill>
              <a:effectLst/>
              <a:latin typeface="Arial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solidFill>
                  <a:srgbClr val="14FF7E"/>
                </a:solidFill>
                <a:effectLst/>
                <a:latin typeface="Arial" charset="0"/>
              </a:rPr>
              <a:t>Kutoka kwa Ibrahimu mwana wa Daudi,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solidFill>
                  <a:srgbClr val="14FF7E"/>
                </a:solidFill>
                <a:effectLst/>
                <a:latin typeface="Arial" charset="0"/>
              </a:rPr>
              <a:t>Kupitia kwa Daudi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solidFill>
                  <a:srgbClr val="14FF7E"/>
                </a:solidFill>
                <a:effectLst/>
                <a:latin typeface="Arial" charset="0"/>
              </a:rPr>
              <a:t>• Laini ya kisheria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solidFill>
                  <a:srgbClr val="14FF7E"/>
                </a:solidFill>
                <a:effectLst/>
                <a:latin typeface="Arial" charset="0"/>
              </a:rPr>
              <a:t>• Ufunuo kwa Wayahudi</a:t>
            </a:r>
          </a:p>
        </p:txBody>
      </p:sp>
      <p:sp>
        <p:nvSpPr>
          <p:cNvPr id="525362" name="Text Box 50"/>
          <p:cNvSpPr txBox="1">
            <a:spLocks noChangeArrowheads="1"/>
          </p:cNvSpPr>
          <p:nvPr/>
        </p:nvSpPr>
        <p:spPr bwMode="auto">
          <a:xfrm>
            <a:off x="822325" y="444500"/>
            <a:ext cx="7462838" cy="11239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  <a:effectLst/>
              </a:rPr>
              <a:t>KURUDI KWA USAIDIZI WA MASOMO #16</a:t>
            </a:r>
          </a:p>
        </p:txBody>
      </p:sp>
      <p:sp>
        <p:nvSpPr>
          <p:cNvPr id="525363" name="Text Box 51"/>
          <p:cNvSpPr txBox="1">
            <a:spLocks noChangeArrowheads="1"/>
          </p:cNvSpPr>
          <p:nvPr/>
        </p:nvSpPr>
        <p:spPr bwMode="auto">
          <a:xfrm>
            <a:off x="758825" y="1585913"/>
            <a:ext cx="3249613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effectLst/>
                <a:latin typeface="Arial" charset="0"/>
              </a:rPr>
              <a:t>MARIA</a:t>
            </a:r>
          </a:p>
        </p:txBody>
      </p:sp>
      <p:sp>
        <p:nvSpPr>
          <p:cNvPr id="525364" name="Text Box 52"/>
          <p:cNvSpPr txBox="1">
            <a:spLocks noChangeArrowheads="1"/>
          </p:cNvSpPr>
          <p:nvPr/>
        </p:nvSpPr>
        <p:spPr bwMode="auto">
          <a:xfrm>
            <a:off x="4991100" y="1585913"/>
            <a:ext cx="364807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effectLst/>
                <a:latin typeface="Arial" charset="0"/>
              </a:rPr>
              <a:t>YOSEFU</a:t>
            </a:r>
          </a:p>
        </p:txBody>
      </p:sp>
      <p:sp>
        <p:nvSpPr>
          <p:cNvPr id="525373" name="Rectangle 61"/>
          <p:cNvSpPr>
            <a:spLocks noChangeArrowheads="1"/>
          </p:cNvSpPr>
          <p:nvPr/>
        </p:nvSpPr>
        <p:spPr bwMode="auto">
          <a:xfrm>
            <a:off x="398463" y="1631950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4" name="Rectangle 62"/>
          <p:cNvSpPr>
            <a:spLocks noChangeArrowheads="1"/>
          </p:cNvSpPr>
          <p:nvPr/>
        </p:nvSpPr>
        <p:spPr bwMode="auto">
          <a:xfrm>
            <a:off x="4760913" y="1635125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5372" name="Group 60"/>
          <p:cNvGrpSpPr>
            <a:grpSpLocks/>
          </p:cNvGrpSpPr>
          <p:nvPr/>
        </p:nvGrpSpPr>
        <p:grpSpPr bwMode="auto">
          <a:xfrm>
            <a:off x="468313" y="5080000"/>
            <a:ext cx="8120062" cy="1878013"/>
            <a:chOff x="295" y="3200"/>
            <a:chExt cx="5115" cy="1183"/>
          </a:xfrm>
        </p:grpSpPr>
        <p:sp>
          <p:nvSpPr>
            <p:cNvPr id="525369" name="Text Box 57"/>
            <p:cNvSpPr txBox="1">
              <a:spLocks noChangeArrowheads="1"/>
            </p:cNvSpPr>
            <p:nvPr/>
          </p:nvSpPr>
          <p:spPr bwMode="auto">
            <a:xfrm>
              <a:off x="295" y="3551"/>
              <a:ext cx="5115" cy="8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>
                  <a:effectLst/>
                  <a:latin typeface="Arial" charset="0"/>
                </a:rPr>
                <a:t>KUSARIWA KWA KIFALME KWA YESU KRISTO</a:t>
              </a:r>
            </a:p>
          </p:txBody>
        </p:sp>
        <p:sp>
          <p:nvSpPr>
            <p:cNvPr id="525370" name="AutoShape 58"/>
            <p:cNvSpPr>
              <a:spLocks noChangeArrowheads="1"/>
            </p:cNvSpPr>
            <p:nvPr/>
          </p:nvSpPr>
          <p:spPr bwMode="auto">
            <a:xfrm>
              <a:off x="1177" y="3200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71" name="AutoShape 59"/>
            <p:cNvSpPr>
              <a:spLocks noChangeArrowheads="1"/>
            </p:cNvSpPr>
            <p:nvPr/>
          </p:nvSpPr>
          <p:spPr bwMode="auto">
            <a:xfrm>
              <a:off x="3986" y="3203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75" name="Text Box 63"/>
          <p:cNvSpPr txBox="1">
            <a:spLocks noChangeArrowheads="1"/>
          </p:cNvSpPr>
          <p:nvPr/>
        </p:nvSpPr>
        <p:spPr bwMode="auto">
          <a:xfrm>
            <a:off x="1016000" y="2179638"/>
            <a:ext cx="2486025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folHlink"/>
                </a:solidFill>
                <a:effectLst/>
                <a:latin typeface="Helvetica" charset="0"/>
              </a:rPr>
              <a:t>Luka 3: 23-38</a:t>
            </a:r>
          </a:p>
        </p:txBody>
      </p:sp>
      <p:sp>
        <p:nvSpPr>
          <p:cNvPr id="525376" name="Text Box 64"/>
          <p:cNvSpPr txBox="1">
            <a:spLocks noChangeArrowheads="1"/>
          </p:cNvSpPr>
          <p:nvPr/>
        </p:nvSpPr>
        <p:spPr bwMode="auto">
          <a:xfrm>
            <a:off x="5872163" y="2212975"/>
            <a:ext cx="1681162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folHlink"/>
                </a:solidFill>
                <a:effectLst/>
                <a:latin typeface="Helvetica" charset="0"/>
              </a:rPr>
              <a:t>Mathayo 1: 1-17</a:t>
            </a:r>
          </a:p>
        </p:txBody>
      </p:sp>
      <p:sp>
        <p:nvSpPr>
          <p:cNvPr id="525378" name="Text Box 6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5379" name="Rectangle 6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5382" name="Rectangle 7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525384" name="Text Box 72"/>
          <p:cNvSpPr txBox="1">
            <a:spLocks noChangeArrowheads="1"/>
          </p:cNvSpPr>
          <p:nvPr/>
        </p:nvSpPr>
        <p:spPr bwMode="auto">
          <a:xfrm>
            <a:off x="8524875" y="6456363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25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25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25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5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25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25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25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2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2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2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52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52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52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2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60" grpId="0" build="p" autoUpdateAnimBg="0"/>
      <p:bldP spid="52536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8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5275"/>
            <a:ext cx="5091113" cy="3386138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79" name="Text Box 1031"/>
          <p:cNvSpPr txBox="1">
            <a:spLocks noChangeArrowheads="1"/>
          </p:cNvSpPr>
          <p:nvPr/>
        </p:nvSpPr>
        <p:spPr bwMode="auto">
          <a:xfrm>
            <a:off x="5670550" y="581025"/>
            <a:ext cx="3473450" cy="22272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effectLst/>
              </a:rPr>
              <a:t>MFANO WA YELUSALEMU YA JADI WAKATI WA KUSALIWA KWA YESU</a:t>
            </a:r>
          </a:p>
        </p:txBody>
      </p:sp>
      <p:sp>
        <p:nvSpPr>
          <p:cNvPr id="566281" name="Text Box 103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66276" name="Text Box 1028"/>
          <p:cNvSpPr txBox="1">
            <a:spLocks noChangeArrowheads="1"/>
          </p:cNvSpPr>
          <p:nvPr/>
        </p:nvSpPr>
        <p:spPr bwMode="auto">
          <a:xfrm>
            <a:off x="30163" y="4083050"/>
            <a:ext cx="3856037" cy="22272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>
                <a:effectLst/>
              </a:rPr>
              <a:t>MLANGO WA MASHARIKI WA HEKALU YA  HERODI WAKATI WA YESU KRISTO</a:t>
            </a:r>
          </a:p>
        </p:txBody>
      </p:sp>
      <p:pic>
        <p:nvPicPr>
          <p:cNvPr id="566275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463" r="3276" b="2206"/>
          <a:stretch>
            <a:fillRect/>
          </a:stretch>
        </p:blipFill>
        <p:spPr bwMode="auto">
          <a:xfrm>
            <a:off x="4043363" y="3021013"/>
            <a:ext cx="4802187" cy="3321050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86" name="Text Box 103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66287" name="Rectangle 103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6290" name="Rectangle 10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566292" name="Text Box 1044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6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6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6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279" grpId="0"/>
      <p:bldP spid="56627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354" name="Group 58"/>
          <p:cNvGrpSpPr>
            <a:grpSpLocks/>
          </p:cNvGrpSpPr>
          <p:nvPr/>
        </p:nvGrpSpPr>
        <p:grpSpPr bwMode="auto">
          <a:xfrm>
            <a:off x="263525" y="207963"/>
            <a:ext cx="8296275" cy="3408362"/>
            <a:chOff x="166" y="131"/>
            <a:chExt cx="5226" cy="2147"/>
          </a:xfrm>
        </p:grpSpPr>
        <p:pic>
          <p:nvPicPr>
            <p:cNvPr id="439339" name="Picture 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" y="236"/>
              <a:ext cx="3077" cy="2042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9340" name="Text Box 44"/>
            <p:cNvSpPr txBox="1">
              <a:spLocks noChangeArrowheads="1"/>
            </p:cNvSpPr>
            <p:nvPr/>
          </p:nvSpPr>
          <p:spPr bwMode="auto">
            <a:xfrm>
              <a:off x="3283" y="131"/>
              <a:ext cx="2109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2000">
                  <a:effectLst/>
                  <a:latin typeface="Arial"/>
                </a:rPr>
                <a:t>“</a:t>
              </a:r>
              <a:r>
                <a:rPr lang="en-US" sz="2000">
                  <a:effectLst/>
                </a:rPr>
                <a:t>HEKALU YA PILI</a:t>
              </a:r>
              <a:r>
                <a:rPr lang="ja-JP" altLang="en-US" sz="2000">
                  <a:effectLst/>
                  <a:latin typeface="Arial"/>
                </a:rPr>
                <a:t>”</a:t>
              </a:r>
              <a:r>
                <a:rPr lang="en-US" sz="2000">
                  <a:effectLst/>
                </a:rPr>
                <a:t> NA HERODI MKUU</a:t>
              </a:r>
              <a:endParaRPr lang="en-US">
                <a:effectLst/>
              </a:endParaRPr>
            </a:p>
          </p:txBody>
        </p:sp>
      </p:grpSp>
      <p:grpSp>
        <p:nvGrpSpPr>
          <p:cNvPr id="439353" name="Group 57"/>
          <p:cNvGrpSpPr>
            <a:grpSpLocks/>
          </p:cNvGrpSpPr>
          <p:nvPr/>
        </p:nvGrpSpPr>
        <p:grpSpPr bwMode="auto">
          <a:xfrm>
            <a:off x="4365625" y="1493838"/>
            <a:ext cx="4608513" cy="3240087"/>
            <a:chOff x="2750" y="941"/>
            <a:chExt cx="2903" cy="2041"/>
          </a:xfrm>
        </p:grpSpPr>
        <p:pic>
          <p:nvPicPr>
            <p:cNvPr id="439307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6" r="17204" b="49974"/>
            <a:stretch>
              <a:fillRect/>
            </a:stretch>
          </p:blipFill>
          <p:spPr bwMode="auto">
            <a:xfrm>
              <a:off x="2750" y="1259"/>
              <a:ext cx="2728" cy="172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9312" name="Text Box 16"/>
            <p:cNvSpPr txBox="1">
              <a:spLocks noChangeArrowheads="1"/>
            </p:cNvSpPr>
            <p:nvPr/>
          </p:nvSpPr>
          <p:spPr bwMode="auto">
            <a:xfrm>
              <a:off x="3431" y="941"/>
              <a:ext cx="222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effectLst/>
                </a:rPr>
                <a:t>MRIMA WA MISABIBU</a:t>
              </a:r>
            </a:p>
          </p:txBody>
        </p:sp>
      </p:grpSp>
      <p:sp>
        <p:nvSpPr>
          <p:cNvPr id="439345" name="Text Box 4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39346" name="Rectangle 5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9349" name="Rectangle 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grpSp>
        <p:nvGrpSpPr>
          <p:cNvPr id="439352" name="Group 56"/>
          <p:cNvGrpSpPr>
            <a:grpSpLocks/>
          </p:cNvGrpSpPr>
          <p:nvPr/>
        </p:nvGrpSpPr>
        <p:grpSpPr bwMode="auto">
          <a:xfrm>
            <a:off x="812800" y="3273425"/>
            <a:ext cx="7956550" cy="3233738"/>
            <a:chOff x="512" y="2062"/>
            <a:chExt cx="5012" cy="2037"/>
          </a:xfrm>
        </p:grpSpPr>
        <p:sp>
          <p:nvSpPr>
            <p:cNvPr id="439343" name="Text Box 47"/>
            <p:cNvSpPr txBox="1">
              <a:spLocks noChangeArrowheads="1"/>
            </p:cNvSpPr>
            <p:nvPr/>
          </p:nvSpPr>
          <p:spPr bwMode="auto">
            <a:xfrm>
              <a:off x="3272" y="3270"/>
              <a:ext cx="2252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effectLst/>
                </a:rPr>
                <a:t>MISABIBU YA JADI KATIKA SHAMBA LA GETHISTEMANI</a:t>
              </a:r>
            </a:p>
          </p:txBody>
        </p:sp>
        <p:pic>
          <p:nvPicPr>
            <p:cNvPr id="439351" name="Picture 55" descr="Gethsemane olive tree2, tb n051601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2062"/>
              <a:ext cx="2716" cy="2037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sp>
        <p:nvSpPr>
          <p:cNvPr id="439355" name="Text Box 59"/>
          <p:cNvSpPr txBox="1">
            <a:spLocks noChangeArrowheads="1"/>
          </p:cNvSpPr>
          <p:nvPr/>
        </p:nvSpPr>
        <p:spPr bwMode="auto">
          <a:xfrm>
            <a:off x="8583613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169" name="Picture 73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09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2735263" y="855663"/>
            <a:ext cx="3636962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i="1">
                <a:solidFill>
                  <a:schemeClr val="tx2"/>
                </a:solidFill>
                <a:effectLst/>
                <a:latin typeface="Kosher-Normal" charset="0"/>
              </a:rPr>
              <a:t>AGANO LA IBRAHIMU</a:t>
            </a:r>
          </a:p>
        </p:txBody>
      </p:sp>
      <p:sp>
        <p:nvSpPr>
          <p:cNvPr id="516101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Wito kwa Ibrahimu        </a:t>
            </a:r>
            <a:r>
              <a:rPr lang="en-US" sz="2400">
                <a:effectLst/>
                <a:latin typeface="Helvetica" charset="0"/>
              </a:rPr>
              <a:t> Mwanzo 12:1-3</a:t>
            </a:r>
          </a:p>
        </p:txBody>
      </p:sp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LAND</a:t>
            </a:r>
          </a:p>
        </p:txBody>
      </p:sp>
      <p:sp>
        <p:nvSpPr>
          <p:cNvPr id="516103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4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5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6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7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8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0" name="Text Box 1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16111" name="Text Box 15"/>
          <p:cNvSpPr txBox="1">
            <a:spLocks noChangeArrowheads="1"/>
          </p:cNvSpPr>
          <p:nvPr/>
        </p:nvSpPr>
        <p:spPr bwMode="auto">
          <a:xfrm>
            <a:off x="6635750" y="649288"/>
            <a:ext cx="2193925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Agano</a:t>
            </a:r>
            <a:r>
              <a:rPr lang="en-US" sz="2400">
                <a:effectLst/>
                <a:latin typeface="Helvetica" charset="0"/>
              </a:rPr>
              <a:t>  Mwanzo: 15:9-18</a:t>
            </a:r>
            <a:endParaRPr lang="en-US" sz="2000" b="0">
              <a:effectLst/>
            </a:endParaRPr>
          </a:p>
        </p:txBody>
      </p:sp>
      <p:sp>
        <p:nvSpPr>
          <p:cNvPr id="516114" name="Rectangle 18"/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MBEGU</a:t>
            </a: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BARAKA</a:t>
            </a:r>
          </a:p>
        </p:txBody>
      </p:sp>
      <p:sp>
        <p:nvSpPr>
          <p:cNvPr id="516116" name="Rectangle 20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13:15</a:t>
            </a:r>
          </a:p>
        </p:txBody>
      </p:sp>
      <p:sp>
        <p:nvSpPr>
          <p:cNvPr id="516117" name="Rectangle 21"/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12:1</a:t>
            </a:r>
          </a:p>
        </p:txBody>
      </p:sp>
      <p:sp>
        <p:nvSpPr>
          <p:cNvPr id="516121" name="Rectangle 25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12:2</a:t>
            </a:r>
          </a:p>
        </p:txBody>
      </p:sp>
      <p:sp>
        <p:nvSpPr>
          <p:cNvPr id="516122" name="Rectangle 26"/>
          <p:cNvSpPr>
            <a:spLocks noChangeArrowheads="1"/>
          </p:cNvSpPr>
          <p:nvPr/>
        </p:nvSpPr>
        <p:spPr bwMode="auto">
          <a:xfrm>
            <a:off x="6551613" y="4043363"/>
            <a:ext cx="1487487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12:3</a:t>
            </a:r>
          </a:p>
        </p:txBody>
      </p:sp>
      <p:sp>
        <p:nvSpPr>
          <p:cNvPr id="516123" name="Rectangle 27"/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13:14-16</a:t>
            </a:r>
          </a:p>
        </p:txBody>
      </p:sp>
      <p:sp>
        <p:nvSpPr>
          <p:cNvPr id="516124" name="Rectangle 28"/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Gen 15:9-18</a:t>
            </a:r>
          </a:p>
        </p:txBody>
      </p:sp>
      <p:sp>
        <p:nvSpPr>
          <p:cNvPr id="516125" name="Rectangle 29"/>
          <p:cNvSpPr>
            <a:spLocks noChangeArrowheads="1"/>
          </p:cNvSpPr>
          <p:nvPr/>
        </p:nvSpPr>
        <p:spPr bwMode="auto">
          <a:xfrm>
            <a:off x="201613" y="61499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 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“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Uti wa Mgongo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”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 wa Ufunuo wa Bibilia</a:t>
            </a:r>
          </a:p>
        </p:txBody>
      </p:sp>
      <p:sp>
        <p:nvSpPr>
          <p:cNvPr id="516126" name="Line 30"/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27" name="Line 31"/>
          <p:cNvSpPr>
            <a:spLocks noChangeShapeType="1"/>
          </p:cNvSpPr>
          <p:nvPr/>
        </p:nvSpPr>
        <p:spPr bwMode="auto">
          <a:xfrm flipH="1">
            <a:off x="4560888" y="437038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28" name="Line 32"/>
          <p:cNvSpPr>
            <a:spLocks noChangeShapeType="1"/>
          </p:cNvSpPr>
          <p:nvPr/>
        </p:nvSpPr>
        <p:spPr bwMode="auto">
          <a:xfrm flipH="1">
            <a:off x="7264400" y="438943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29" name="Rectangle 33"/>
          <p:cNvSpPr>
            <a:spLocks noChangeArrowheads="1"/>
          </p:cNvSpPr>
          <p:nvPr/>
        </p:nvSpPr>
        <p:spPr bwMode="auto">
          <a:xfrm>
            <a:off x="2649538" y="4797425"/>
            <a:ext cx="3821112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i="1">
                <a:solidFill>
                  <a:schemeClr val="folHlink"/>
                </a:solidFill>
                <a:effectLst/>
                <a:latin typeface="Helvetica" charset="0"/>
              </a:rPr>
              <a:t>Agano ndogo zilizorefushwa</a:t>
            </a:r>
          </a:p>
        </p:txBody>
      </p:sp>
      <p:sp>
        <p:nvSpPr>
          <p:cNvPr id="516130" name="Rectangle 34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MILELE</a:t>
            </a:r>
          </a:p>
        </p:txBody>
      </p:sp>
      <p:sp>
        <p:nvSpPr>
          <p:cNvPr id="516131" name="Rectangle 35"/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KAWAIDA</a:t>
            </a:r>
          </a:p>
        </p:txBody>
      </p:sp>
      <p:sp>
        <p:nvSpPr>
          <p:cNvPr id="516132" name="Rectangle 36"/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BILA MASHARTI</a:t>
            </a:r>
          </a:p>
        </p:txBody>
      </p:sp>
      <p:sp>
        <p:nvSpPr>
          <p:cNvPr id="516146" name="Text Box 5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6153" name="Text Box 5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16156" name="Rectangle 60"/>
          <p:cNvSpPr>
            <a:spLocks noChangeArrowheads="1"/>
          </p:cNvSpPr>
          <p:nvPr/>
        </p:nvSpPr>
        <p:spPr bwMode="auto">
          <a:xfrm>
            <a:off x="882650" y="5246688"/>
            <a:ext cx="1570038" cy="5159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effectLst/>
                <a:latin typeface="HallmarkeCondBold" charset="0"/>
              </a:rPr>
              <a:t>  Land</a:t>
            </a:r>
          </a:p>
        </p:txBody>
      </p:sp>
      <p:sp>
        <p:nvSpPr>
          <p:cNvPr id="516157" name="Rectangle 61"/>
          <p:cNvSpPr>
            <a:spLocks noChangeArrowheads="1"/>
          </p:cNvSpPr>
          <p:nvPr/>
        </p:nvSpPr>
        <p:spPr bwMode="auto">
          <a:xfrm>
            <a:off x="735013" y="5708650"/>
            <a:ext cx="1852612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Deut 30: 1-10</a:t>
            </a:r>
          </a:p>
        </p:txBody>
      </p:sp>
      <p:sp>
        <p:nvSpPr>
          <p:cNvPr id="516158" name="Rectangle 62"/>
          <p:cNvSpPr>
            <a:spLocks noChangeArrowheads="1"/>
          </p:cNvSpPr>
          <p:nvPr/>
        </p:nvSpPr>
        <p:spPr bwMode="auto">
          <a:xfrm>
            <a:off x="3805238" y="5248275"/>
            <a:ext cx="1543050" cy="5159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effectLst/>
                <a:latin typeface="HallmarkeCondBold" charset="0"/>
              </a:rPr>
              <a:t>Daudi</a:t>
            </a:r>
          </a:p>
        </p:txBody>
      </p:sp>
      <p:sp>
        <p:nvSpPr>
          <p:cNvPr id="516159" name="Rectangle 63"/>
          <p:cNvSpPr>
            <a:spLocks noChangeArrowheads="1"/>
          </p:cNvSpPr>
          <p:nvPr/>
        </p:nvSpPr>
        <p:spPr bwMode="auto">
          <a:xfrm>
            <a:off x="3600450" y="5716588"/>
            <a:ext cx="1919288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2 Samueli 7: 4-16</a:t>
            </a:r>
          </a:p>
        </p:txBody>
      </p:sp>
      <p:sp>
        <p:nvSpPr>
          <p:cNvPr id="516160" name="Rectangle 64"/>
          <p:cNvSpPr>
            <a:spLocks noChangeArrowheads="1"/>
          </p:cNvSpPr>
          <p:nvPr/>
        </p:nvSpPr>
        <p:spPr bwMode="auto">
          <a:xfrm>
            <a:off x="6799263" y="5246688"/>
            <a:ext cx="995362" cy="9429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effectLst/>
                <a:latin typeface="HallmarkeCondBold" charset="0"/>
              </a:rPr>
              <a:t>Mpya</a:t>
            </a:r>
          </a:p>
        </p:txBody>
      </p:sp>
      <p:sp>
        <p:nvSpPr>
          <p:cNvPr id="516161" name="Rectangle 65"/>
          <p:cNvSpPr>
            <a:spLocks noChangeArrowheads="1"/>
          </p:cNvSpPr>
          <p:nvPr/>
        </p:nvSpPr>
        <p:spPr bwMode="auto">
          <a:xfrm>
            <a:off x="7129463" y="5797550"/>
            <a:ext cx="1752600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Yeremaya 31:31-34</a:t>
            </a:r>
          </a:p>
        </p:txBody>
      </p:sp>
      <p:grpSp>
        <p:nvGrpSpPr>
          <p:cNvPr id="516162" name="Group 66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6163" name="AutoShape 67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64" name="AutoShape 68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65" name="AutoShape 69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66" name="AutoShape 70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6168" name="AutoShape 72"/>
          <p:cNvSpPr>
            <a:spLocks noChangeArrowheads="1"/>
          </p:cNvSpPr>
          <p:nvPr/>
        </p:nvSpPr>
        <p:spPr bwMode="auto">
          <a:xfrm>
            <a:off x="6273800" y="52324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47" name="Rectangle 5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6150" name="Rectangle 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516154" name="Rectangle 58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16167" name="Text Box 71"/>
          <p:cNvSpPr txBox="1">
            <a:spLocks noChangeArrowheads="1"/>
          </p:cNvSpPr>
          <p:nvPr/>
        </p:nvSpPr>
        <p:spPr bwMode="auto">
          <a:xfrm>
            <a:off x="8589963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516170" name="WordArt 74"/>
          <p:cNvSpPr>
            <a:spLocks noChangeArrowheads="1" noChangeShapeType="1" noTextEdit="1"/>
          </p:cNvSpPr>
          <p:nvPr/>
        </p:nvSpPr>
        <p:spPr bwMode="auto">
          <a:xfrm>
            <a:off x="366713" y="709613"/>
            <a:ext cx="7831137" cy="57578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  <a:ea typeface="Impact"/>
                <a:cs typeface="Impact"/>
              </a:rPr>
              <a:t>AGANO MPYA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28" grpId="0" animBg="1"/>
      <p:bldP spid="516160" grpId="0" autoUpdateAnimBg="0"/>
      <p:bldP spid="516161" grpId="0" autoUpdateAnimBg="0"/>
      <p:bldP spid="516168" grpId="0" animBg="1"/>
      <p:bldP spid="51617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rgbClr val="FAFD00"/>
                </a:solidFill>
                <a:effectLst/>
                <a:latin typeface="Times New Roman" charset="0"/>
              </a:rPr>
              <a:t>                            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effectLst/>
                <a:latin typeface="Times New Roman" charset="0"/>
              </a:rPr>
              <a:t>Yeremia 31</a:t>
            </a:r>
          </a:p>
          <a:p>
            <a:pPr algn="ctr"/>
            <a:r>
              <a:rPr lang="en-US" sz="3200">
                <a:solidFill>
                  <a:schemeClr val="folHlink"/>
                </a:solidFill>
                <a:effectLst/>
                <a:latin typeface="Times New Roman" charset="0"/>
              </a:rPr>
              <a:t>AGANO MPYA</a:t>
            </a:r>
            <a:endParaRPr lang="en-US" sz="32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146447" name="AutoShape 15"/>
          <p:cNvSpPr>
            <a:spLocks noChangeArrowheads="1"/>
          </p:cNvSpPr>
          <p:nvPr/>
        </p:nvSpPr>
        <p:spPr bwMode="auto">
          <a:xfrm>
            <a:off x="3656013" y="4648200"/>
            <a:ext cx="5307012" cy="11271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B2E0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50" name="AutoShape 18"/>
          <p:cNvSpPr>
            <a:spLocks noChangeArrowheads="1"/>
          </p:cNvSpPr>
          <p:nvPr/>
        </p:nvSpPr>
        <p:spPr bwMode="auto">
          <a:xfrm rot="6980522">
            <a:off x="2633663" y="2546350"/>
            <a:ext cx="1852612" cy="6175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2E05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3603625" y="1784350"/>
            <a:ext cx="5495925" cy="2559050"/>
          </a:xfrm>
          <a:prstGeom prst="rect">
            <a:avLst/>
          </a:prstGeom>
          <a:noFill/>
          <a:ln>
            <a:noFill/>
          </a:ln>
          <a:effectLst>
            <a:outerShdw blurRad="63500" dist="162639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99CCFF"/>
                </a:solidFill>
                <a:effectLst/>
                <a:latin typeface="Times New Roman" charset="0"/>
              </a:rPr>
              <a:t>Ya Yeremia</a:t>
            </a:r>
            <a:r>
              <a:rPr lang="en-US" sz="5400">
                <a:solidFill>
                  <a:schemeClr val="folHlink"/>
                </a:solidFill>
                <a:effectLst/>
                <a:latin typeface="Times New Roman" charset="0"/>
              </a:rPr>
              <a:t> hali ya mambo ilikuwa mbaya…</a:t>
            </a:r>
          </a:p>
        </p:txBody>
      </p:sp>
      <p:sp>
        <p:nvSpPr>
          <p:cNvPr id="146568" name="Text Box 136"/>
          <p:cNvSpPr txBox="1">
            <a:spLocks noChangeArrowheads="1"/>
          </p:cNvSpPr>
          <p:nvPr/>
        </p:nvSpPr>
        <p:spPr bwMode="auto">
          <a:xfrm>
            <a:off x="3686175" y="4711700"/>
            <a:ext cx="5476875" cy="1736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540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5400">
                <a:solidFill>
                  <a:schemeClr val="folHlink"/>
                </a:solidFill>
                <a:effectLst/>
                <a:latin typeface="Times New Roman" charset="0"/>
              </a:rPr>
              <a:t>Yuda hali ya hatari</a:t>
            </a:r>
            <a:r>
              <a:rPr lang="ja-JP" altLang="en-US" sz="540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54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146570" name="Text Box 13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46572" name="Text Box 140"/>
          <p:cNvSpPr txBox="1">
            <a:spLocks noChangeArrowheads="1"/>
          </p:cNvSpPr>
          <p:nvPr/>
        </p:nvSpPr>
        <p:spPr bwMode="auto">
          <a:xfrm>
            <a:off x="8666163" y="40322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146573" name="Text Box 14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46574" name="Rectangle 14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6577" name="Rectangle 1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grpSp>
        <p:nvGrpSpPr>
          <p:cNvPr id="146617" name="Group 185"/>
          <p:cNvGrpSpPr>
            <a:grpSpLocks/>
          </p:cNvGrpSpPr>
          <p:nvPr/>
        </p:nvGrpSpPr>
        <p:grpSpPr bwMode="auto">
          <a:xfrm>
            <a:off x="325438" y="1593850"/>
            <a:ext cx="3224212" cy="4176713"/>
            <a:chOff x="293" y="754"/>
            <a:chExt cx="2031" cy="2631"/>
          </a:xfrm>
        </p:grpSpPr>
        <p:sp>
          <p:nvSpPr>
            <p:cNvPr id="146616" name="Rectangle 184"/>
            <p:cNvSpPr>
              <a:spLocks noChangeArrowheads="1"/>
            </p:cNvSpPr>
            <p:nvPr/>
          </p:nvSpPr>
          <p:spPr bwMode="auto">
            <a:xfrm>
              <a:off x="396" y="1029"/>
              <a:ext cx="1607" cy="23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6615" name="Group 183"/>
            <p:cNvGrpSpPr>
              <a:grpSpLocks/>
            </p:cNvGrpSpPr>
            <p:nvPr/>
          </p:nvGrpSpPr>
          <p:grpSpPr bwMode="auto">
            <a:xfrm>
              <a:off x="293" y="754"/>
              <a:ext cx="2031" cy="2574"/>
              <a:chOff x="293" y="754"/>
              <a:chExt cx="2031" cy="2574"/>
            </a:xfrm>
          </p:grpSpPr>
          <p:sp>
            <p:nvSpPr>
              <p:cNvPr id="146583" name="AutoShape 151"/>
              <p:cNvSpPr>
                <a:spLocks noChangeArrowheads="1"/>
              </p:cNvSpPr>
              <p:nvPr/>
            </p:nvSpPr>
            <p:spPr bwMode="auto">
              <a:xfrm>
                <a:off x="358" y="764"/>
                <a:ext cx="1215" cy="39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84" name="Rectangle 152"/>
              <p:cNvSpPr>
                <a:spLocks noChangeArrowheads="1"/>
              </p:cNvSpPr>
              <p:nvPr/>
            </p:nvSpPr>
            <p:spPr bwMode="auto">
              <a:xfrm>
                <a:off x="356" y="992"/>
                <a:ext cx="1585" cy="233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85" name="AutoShape 153"/>
              <p:cNvSpPr>
                <a:spLocks noChangeArrowheads="1"/>
              </p:cNvSpPr>
              <p:nvPr/>
            </p:nvSpPr>
            <p:spPr bwMode="auto">
              <a:xfrm>
                <a:off x="376" y="837"/>
                <a:ext cx="754" cy="21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86" name="Rectangle 154"/>
              <p:cNvSpPr>
                <a:spLocks noChangeArrowheads="1"/>
              </p:cNvSpPr>
              <p:nvPr/>
            </p:nvSpPr>
            <p:spPr bwMode="auto">
              <a:xfrm>
                <a:off x="1518" y="800"/>
                <a:ext cx="806" cy="22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>
                    <a:solidFill>
                      <a:srgbClr val="FFFF00"/>
                    </a:solidFill>
                    <a:effectLst/>
                    <a:latin typeface="Times" charset="0"/>
                  </a:rPr>
                  <a:t>(1000 B.C.)</a:t>
                </a:r>
              </a:p>
            </p:txBody>
          </p:sp>
          <p:sp>
            <p:nvSpPr>
              <p:cNvPr id="146587" name="Line 155"/>
              <p:cNvSpPr>
                <a:spLocks noChangeShapeType="1"/>
              </p:cNvSpPr>
              <p:nvPr/>
            </p:nvSpPr>
            <p:spPr bwMode="auto">
              <a:xfrm>
                <a:off x="422" y="1469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88" name="Line 156"/>
              <p:cNvSpPr>
                <a:spLocks noChangeShapeType="1"/>
              </p:cNvSpPr>
              <p:nvPr/>
            </p:nvSpPr>
            <p:spPr bwMode="auto">
              <a:xfrm>
                <a:off x="402" y="2446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89" name="Line 157"/>
              <p:cNvSpPr>
                <a:spLocks noChangeShapeType="1"/>
              </p:cNvSpPr>
              <p:nvPr/>
            </p:nvSpPr>
            <p:spPr bwMode="auto">
              <a:xfrm>
                <a:off x="402" y="2694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90" name="Rectangle 158"/>
              <p:cNvSpPr>
                <a:spLocks noChangeArrowheads="1"/>
              </p:cNvSpPr>
              <p:nvPr/>
            </p:nvSpPr>
            <p:spPr bwMode="auto">
              <a:xfrm>
                <a:off x="485" y="1240"/>
                <a:ext cx="1732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KUKATIKA ••• </a:t>
                </a:r>
              </a:p>
            </p:txBody>
          </p:sp>
          <p:sp>
            <p:nvSpPr>
              <p:cNvPr id="146591" name="Rectangle 159"/>
              <p:cNvSpPr>
                <a:spLocks noChangeArrowheads="1"/>
              </p:cNvSpPr>
              <p:nvPr/>
            </p:nvSpPr>
            <p:spPr bwMode="auto">
              <a:xfrm>
                <a:off x="385" y="1761"/>
                <a:ext cx="726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0000"/>
                    </a:solidFill>
                    <a:effectLst/>
                    <a:latin typeface="Helvetica" charset="0"/>
                  </a:rPr>
                  <a:t>Israeli</a:t>
                </a:r>
              </a:p>
            </p:txBody>
          </p:sp>
          <p:sp>
            <p:nvSpPr>
              <p:cNvPr id="146592" name="Rectangle 160"/>
              <p:cNvSpPr>
                <a:spLocks noChangeArrowheads="1"/>
              </p:cNvSpPr>
              <p:nvPr/>
            </p:nvSpPr>
            <p:spPr bwMode="auto">
              <a:xfrm>
                <a:off x="590" y="1998"/>
                <a:ext cx="997" cy="24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0000"/>
                    </a:solidFill>
                    <a:effectLst/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146593" name="Rectangle 161"/>
              <p:cNvSpPr>
                <a:spLocks noChangeArrowheads="1"/>
              </p:cNvSpPr>
              <p:nvPr/>
            </p:nvSpPr>
            <p:spPr bwMode="auto">
              <a:xfrm>
                <a:off x="515" y="2495"/>
                <a:ext cx="1221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0000"/>
                    </a:solidFill>
                    <a:effectLst/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146594" name="Rectangle 162"/>
              <p:cNvSpPr>
                <a:spLocks noChangeArrowheads="1"/>
              </p:cNvSpPr>
              <p:nvPr/>
            </p:nvSpPr>
            <p:spPr bwMode="auto">
              <a:xfrm>
                <a:off x="524" y="2734"/>
                <a:ext cx="1176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0000"/>
                    </a:solidFill>
                    <a:effectLst/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146595" name="Rectangle 163"/>
              <p:cNvSpPr>
                <a:spLocks noChangeArrowheads="1"/>
              </p:cNvSpPr>
              <p:nvPr/>
            </p:nvSpPr>
            <p:spPr bwMode="auto">
              <a:xfrm>
                <a:off x="465" y="2992"/>
                <a:ext cx="1366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0000"/>
                    </a:solidFill>
                    <a:effectLst/>
                    <a:latin typeface="Helvetica" charset="0"/>
                  </a:rPr>
                  <a:t>Asaria   Babiloni</a:t>
                </a:r>
              </a:p>
            </p:txBody>
          </p:sp>
          <p:sp>
            <p:nvSpPr>
              <p:cNvPr id="146596" name="Line 164"/>
              <p:cNvSpPr>
                <a:spLocks noChangeShapeType="1"/>
              </p:cNvSpPr>
              <p:nvPr/>
            </p:nvSpPr>
            <p:spPr bwMode="auto">
              <a:xfrm>
                <a:off x="422" y="2943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97" name="Rectangle 165"/>
              <p:cNvSpPr>
                <a:spLocks noChangeArrowheads="1"/>
              </p:cNvSpPr>
              <p:nvPr/>
            </p:nvSpPr>
            <p:spPr bwMode="auto">
              <a:xfrm>
                <a:off x="474" y="1506"/>
                <a:ext cx="1332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0000"/>
                    </a:solidFill>
                    <a:effectLst/>
                    <a:latin typeface="Helvetica" charset="0"/>
                  </a:rPr>
                  <a:t>Kazkazini Kusni</a:t>
                </a:r>
              </a:p>
            </p:txBody>
          </p:sp>
          <p:sp>
            <p:nvSpPr>
              <p:cNvPr id="146598" name="Line 166"/>
              <p:cNvSpPr>
                <a:spLocks noChangeShapeType="1"/>
              </p:cNvSpPr>
              <p:nvPr/>
            </p:nvSpPr>
            <p:spPr bwMode="auto">
              <a:xfrm>
                <a:off x="412" y="3191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99" name="Line 167"/>
              <p:cNvSpPr>
                <a:spLocks noChangeShapeType="1"/>
              </p:cNvSpPr>
              <p:nvPr/>
            </p:nvSpPr>
            <p:spPr bwMode="auto">
              <a:xfrm>
                <a:off x="1127" y="1585"/>
                <a:ext cx="0" cy="165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600" name="Rectangle 168"/>
              <p:cNvSpPr>
                <a:spLocks noChangeArrowheads="1"/>
              </p:cNvSpPr>
              <p:nvPr/>
            </p:nvSpPr>
            <p:spPr bwMode="auto">
              <a:xfrm>
                <a:off x="719" y="2244"/>
                <a:ext cx="799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MANABII</a:t>
                </a:r>
              </a:p>
            </p:txBody>
          </p:sp>
          <p:sp>
            <p:nvSpPr>
              <p:cNvPr id="146601" name="Line 169"/>
              <p:cNvSpPr>
                <a:spLocks noChangeShapeType="1"/>
              </p:cNvSpPr>
              <p:nvPr/>
            </p:nvSpPr>
            <p:spPr bwMode="auto">
              <a:xfrm>
                <a:off x="600" y="1248"/>
                <a:ext cx="1200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602" name="Rectangle 170"/>
              <p:cNvSpPr>
                <a:spLocks noChangeArrowheads="1"/>
              </p:cNvSpPr>
              <p:nvPr/>
            </p:nvSpPr>
            <p:spPr bwMode="auto">
              <a:xfrm>
                <a:off x="706" y="1008"/>
                <a:ext cx="849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  <a:effectLst/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146603" name="Line 171"/>
              <p:cNvSpPr>
                <a:spLocks noChangeShapeType="1"/>
              </p:cNvSpPr>
              <p:nvPr/>
            </p:nvSpPr>
            <p:spPr bwMode="auto">
              <a:xfrm>
                <a:off x="412" y="1966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604" name="Line 172"/>
              <p:cNvSpPr>
                <a:spLocks noChangeShapeType="1"/>
              </p:cNvSpPr>
              <p:nvPr/>
            </p:nvSpPr>
            <p:spPr bwMode="auto">
              <a:xfrm flipV="1">
                <a:off x="422" y="2197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605" name="Line 173"/>
              <p:cNvSpPr>
                <a:spLocks noChangeShapeType="1"/>
              </p:cNvSpPr>
              <p:nvPr/>
            </p:nvSpPr>
            <p:spPr bwMode="auto">
              <a:xfrm flipV="1">
                <a:off x="422" y="1718"/>
                <a:ext cx="142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607" name="Rectangle 175"/>
              <p:cNvSpPr>
                <a:spLocks noChangeArrowheads="1"/>
              </p:cNvSpPr>
              <p:nvPr/>
            </p:nvSpPr>
            <p:spPr bwMode="auto">
              <a:xfrm>
                <a:off x="977" y="1768"/>
                <a:ext cx="930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0000"/>
                    </a:solidFill>
                    <a:effectLst/>
                    <a:latin typeface="Helvetica" charset="0"/>
                  </a:rPr>
                  <a:t>  Yuda</a:t>
                </a:r>
              </a:p>
            </p:txBody>
          </p:sp>
          <p:sp>
            <p:nvSpPr>
              <p:cNvPr id="146608" name="Line 176"/>
              <p:cNvSpPr>
                <a:spLocks noChangeShapeType="1"/>
              </p:cNvSpPr>
              <p:nvPr/>
            </p:nvSpPr>
            <p:spPr bwMode="auto">
              <a:xfrm>
                <a:off x="1107" y="1488"/>
                <a:ext cx="32" cy="726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609" name="Line 177"/>
              <p:cNvSpPr>
                <a:spLocks noChangeShapeType="1"/>
              </p:cNvSpPr>
              <p:nvPr/>
            </p:nvSpPr>
            <p:spPr bwMode="auto">
              <a:xfrm>
                <a:off x="412" y="1229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612" name="AutoShape 180"/>
              <p:cNvSpPr>
                <a:spLocks noChangeArrowheads="1"/>
              </p:cNvSpPr>
              <p:nvPr/>
            </p:nvSpPr>
            <p:spPr bwMode="auto">
              <a:xfrm>
                <a:off x="800" y="837"/>
                <a:ext cx="755" cy="21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606" name="Rectangle 174"/>
              <p:cNvSpPr>
                <a:spLocks noChangeArrowheads="1"/>
              </p:cNvSpPr>
              <p:nvPr/>
            </p:nvSpPr>
            <p:spPr bwMode="auto">
              <a:xfrm>
                <a:off x="293" y="754"/>
                <a:ext cx="1364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000000"/>
                    </a:solidFill>
                    <a:effectLst/>
                    <a:latin typeface="Chicago" charset="0"/>
                  </a:rPr>
                  <a:t>UFALME</a:t>
                </a:r>
              </a:p>
            </p:txBody>
          </p:sp>
        </p:grpSp>
      </p:grpSp>
      <p:sp>
        <p:nvSpPr>
          <p:cNvPr id="146446" name="AutoShape 14"/>
          <p:cNvSpPr>
            <a:spLocks noChangeArrowheads="1"/>
          </p:cNvSpPr>
          <p:nvPr/>
        </p:nvSpPr>
        <p:spPr bwMode="auto">
          <a:xfrm>
            <a:off x="244475" y="3841750"/>
            <a:ext cx="2898775" cy="4699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B2E0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619" name="Text Box 187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146620" name="AutoShape 188"/>
          <p:cNvSpPr>
            <a:spLocks noChangeArrowheads="1"/>
          </p:cNvSpPr>
          <p:nvPr/>
        </p:nvSpPr>
        <p:spPr bwMode="auto">
          <a:xfrm>
            <a:off x="1577975" y="4311650"/>
            <a:ext cx="1273175" cy="12827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B2E0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7" grpId="0" animBg="1"/>
      <p:bldP spid="146450" grpId="0" animBg="1"/>
      <p:bldP spid="146439" grpId="0" autoUpdateAnimBg="0"/>
      <p:bldP spid="146568" grpId="0" autoUpdateAnimBg="0"/>
      <p:bldP spid="146446" grpId="0" animBg="1"/>
      <p:bldP spid="1466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rgbClr val="FAFD00"/>
                </a:solidFill>
                <a:effectLst/>
                <a:latin typeface="Times New Roman" charset="0"/>
              </a:rPr>
              <a:t>                            </a:t>
            </a: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effectLst/>
                <a:latin typeface="Times New Roman" charset="0"/>
              </a:rPr>
              <a:t>Yeremia 31</a:t>
            </a:r>
          </a:p>
          <a:p>
            <a:pPr algn="ctr"/>
            <a:r>
              <a:rPr lang="en-US" sz="3200">
                <a:solidFill>
                  <a:schemeClr val="folHlink"/>
                </a:solidFill>
                <a:effectLst/>
                <a:latin typeface="Times New Roman" charset="0"/>
              </a:rPr>
              <a:t>AGANO MPYA</a:t>
            </a:r>
            <a:endParaRPr lang="en-US" sz="32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215054" name="Text Box 14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215055" name="Text Box 1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215061" name="Text Box 21"/>
          <p:cNvSpPr txBox="1">
            <a:spLocks noChangeArrowheads="1"/>
          </p:cNvSpPr>
          <p:nvPr/>
        </p:nvSpPr>
        <p:spPr bwMode="auto">
          <a:xfrm>
            <a:off x="8586788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4</a:t>
            </a:r>
          </a:p>
        </p:txBody>
      </p:sp>
      <p:grpSp>
        <p:nvGrpSpPr>
          <p:cNvPr id="215063" name="Group 23"/>
          <p:cNvGrpSpPr>
            <a:grpSpLocks/>
          </p:cNvGrpSpPr>
          <p:nvPr/>
        </p:nvGrpSpPr>
        <p:grpSpPr bwMode="auto">
          <a:xfrm>
            <a:off x="1066800" y="1912938"/>
            <a:ext cx="7397750" cy="3746500"/>
            <a:chOff x="672" y="1205"/>
            <a:chExt cx="4660" cy="2360"/>
          </a:xfrm>
        </p:grpSpPr>
        <p:sp>
          <p:nvSpPr>
            <p:cNvPr id="215043" name="Rectangle 3"/>
            <p:cNvSpPr>
              <a:spLocks noChangeArrowheads="1"/>
            </p:cNvSpPr>
            <p:nvPr/>
          </p:nvSpPr>
          <p:spPr bwMode="auto">
            <a:xfrm>
              <a:off x="3430" y="3160"/>
              <a:ext cx="897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effectLst/>
                  <a:latin typeface="Times New Roman" charset="0"/>
                </a:rPr>
                <a:t>(NIV)</a:t>
              </a:r>
            </a:p>
          </p:txBody>
        </p:sp>
        <p:sp>
          <p:nvSpPr>
            <p:cNvPr id="215062" name="Rectangle 22"/>
            <p:cNvSpPr>
              <a:spLocks noChangeArrowheads="1"/>
            </p:cNvSpPr>
            <p:nvPr/>
          </p:nvSpPr>
          <p:spPr bwMode="auto">
            <a:xfrm>
              <a:off x="672" y="1205"/>
              <a:ext cx="4660" cy="236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4400" baseline="30000">
                  <a:effectLst/>
                  <a:latin typeface="Times New Roman" charset="0"/>
                </a:rPr>
                <a:t>31</a:t>
              </a:r>
              <a:r>
                <a:rPr lang="en-US" sz="4000">
                  <a:effectLst/>
                  <a:latin typeface="Times New Roman" charset="0"/>
                </a:rPr>
                <a:t> </a:t>
              </a:r>
              <a:r>
                <a:rPr lang="ja-JP" altLang="en-US" sz="4000">
                  <a:effectLst/>
                  <a:latin typeface="Arial"/>
                </a:rPr>
                <a:t>“</a:t>
              </a:r>
              <a:r>
                <a:rPr lang="en-US" sz="4000">
                  <a:effectLst/>
                  <a:latin typeface="Times New Roman" charset="0"/>
                </a:rPr>
                <a:t>Wakati unakuja,</a:t>
              </a:r>
              <a:r>
                <a:rPr lang="ja-JP" altLang="en-US" sz="4000">
                  <a:effectLst/>
                  <a:latin typeface="Arial"/>
                </a:rPr>
                <a:t>”</a:t>
              </a:r>
              <a:r>
                <a:rPr lang="en-US" sz="4000">
                  <a:effectLst/>
                  <a:latin typeface="Times New Roman" charset="0"/>
                </a:rPr>
                <a:t> Mungu yuasema, </a:t>
              </a:r>
              <a:r>
                <a:rPr lang="ja-JP" altLang="en-US" sz="4000">
                  <a:effectLst/>
                  <a:latin typeface="Arial"/>
                </a:rPr>
                <a:t>“</a:t>
              </a:r>
              <a:r>
                <a:rPr lang="en-US" sz="4000">
                  <a:effectLst/>
                  <a:latin typeface="Times New Roman" charset="0"/>
                </a:rPr>
                <a:t>wakati nitaweka agano jipya</a:t>
              </a:r>
              <a:r>
                <a:rPr lang="en-US" sz="4000">
                  <a:solidFill>
                    <a:schemeClr val="tx2"/>
                  </a:solidFill>
                  <a:effectLst/>
                  <a:latin typeface="Times New Roman" charset="0"/>
                </a:rPr>
                <a:t> </a:t>
              </a:r>
              <a:r>
                <a:rPr lang="en-US" sz="4000">
                  <a:effectLst/>
                  <a:latin typeface="Times New Roman" charset="0"/>
                </a:rPr>
                <a:t>na </a:t>
              </a:r>
              <a:r>
                <a:rPr lang="en-US" sz="4000">
                  <a:solidFill>
                    <a:srgbClr val="FFFF00"/>
                  </a:solidFill>
                  <a:effectLst/>
                  <a:latin typeface="Times New Roman" charset="0"/>
                </a:rPr>
                <a:t>nyumba ya wana Israeli </a:t>
              </a:r>
              <a:r>
                <a:rPr lang="en-US" sz="4000" i="1">
                  <a:effectLst/>
                  <a:latin typeface="Times New Roman" charset="0"/>
                </a:rPr>
                <a:t>[Ufalme ya kazkazini]</a:t>
              </a:r>
              <a:r>
                <a:rPr lang="en-US" sz="4000">
                  <a:solidFill>
                    <a:srgbClr val="FFFF00"/>
                  </a:solidFill>
                  <a:effectLst/>
                  <a:latin typeface="Times New Roman" charset="0"/>
                </a:rPr>
                <a:t> na nyumba ya Yuda </a:t>
              </a:r>
              <a:r>
                <a:rPr lang="en-US" sz="4000" i="1">
                  <a:effectLst/>
                  <a:latin typeface="Times New Roman" charset="0"/>
                </a:rPr>
                <a:t>[Ufalme wa Kusini].</a:t>
              </a:r>
              <a:endParaRPr lang="en-US" sz="4000">
                <a:solidFill>
                  <a:srgbClr val="FFFF00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15049" name="Oval 9"/>
          <p:cNvSpPr>
            <a:spLocks noChangeArrowheads="1"/>
          </p:cNvSpPr>
          <p:nvPr/>
        </p:nvSpPr>
        <p:spPr bwMode="auto">
          <a:xfrm>
            <a:off x="5514975" y="4402138"/>
            <a:ext cx="2246313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7" name="Oval 7"/>
          <p:cNvSpPr>
            <a:spLocks noChangeArrowheads="1"/>
          </p:cNvSpPr>
          <p:nvPr/>
        </p:nvSpPr>
        <p:spPr bwMode="auto">
          <a:xfrm>
            <a:off x="858838" y="3182938"/>
            <a:ext cx="3527425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8" name="Oval 8"/>
          <p:cNvSpPr>
            <a:spLocks noChangeArrowheads="1"/>
          </p:cNvSpPr>
          <p:nvPr/>
        </p:nvSpPr>
        <p:spPr bwMode="auto">
          <a:xfrm>
            <a:off x="703263" y="3794125"/>
            <a:ext cx="2246312" cy="639763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9" grpId="0" animBg="1"/>
      <p:bldP spid="215047" grpId="0" animBg="1"/>
      <p:bldP spid="2150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</a:t>
            </a:r>
          </a:p>
        </p:txBody>
      </p:sp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effectLst/>
                <a:latin typeface="Helvetica" charset="0"/>
              </a:rPr>
              <a:t>       </a:t>
            </a:r>
          </a:p>
        </p:txBody>
      </p:sp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662534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662535" name="Rectangle 7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effectLst/>
                <a:latin typeface="Helvetica" charset="0"/>
              </a:rPr>
              <a:t>         </a:t>
            </a:r>
          </a:p>
        </p:txBody>
      </p:sp>
      <p:sp>
        <p:nvSpPr>
          <p:cNvPr id="662536" name="Rectangle 8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effectLst/>
                <a:latin typeface="Helvetica" charset="0"/>
              </a:rPr>
              <a:t>     </a:t>
            </a:r>
          </a:p>
        </p:txBody>
      </p:sp>
      <p:sp>
        <p:nvSpPr>
          <p:cNvPr id="662537" name="Rectangle 9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>
                <a:effectLst/>
                <a:latin typeface="Helvetica" charset="0"/>
              </a:rPr>
              <a:t> </a:t>
            </a:r>
          </a:p>
        </p:txBody>
      </p:sp>
      <p:sp>
        <p:nvSpPr>
          <p:cNvPr id="662538" name="Rectangle 10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9" name="Rectangle 11"/>
          <p:cNvSpPr>
            <a:spLocks noChangeArrowheads="1"/>
          </p:cNvSpPr>
          <p:nvPr/>
        </p:nvSpPr>
        <p:spPr bwMode="auto">
          <a:xfrm>
            <a:off x="1219200" y="2146300"/>
            <a:ext cx="6794500" cy="411638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chemeClr val="folHlink"/>
                </a:solidFill>
                <a:effectLst/>
                <a:latin typeface="Times New Roman" charset="0"/>
              </a:rPr>
              <a:t>Agano la Kale</a:t>
            </a:r>
          </a:p>
          <a:p>
            <a:pPr algn="ctr">
              <a:spcBef>
                <a:spcPct val="50000"/>
              </a:spcBef>
            </a:pPr>
            <a:r>
              <a:rPr lang="en-US" sz="4800">
                <a:solidFill>
                  <a:schemeClr val="folHlink"/>
                </a:solidFill>
                <a:effectLst/>
                <a:latin typeface="Times New Roman" charset="0"/>
              </a:rPr>
              <a:t>lilikuwa </a:t>
            </a:r>
            <a:r>
              <a:rPr lang="en-US" sz="4800">
                <a:effectLst/>
                <a:latin typeface="Times New Roman" charset="0"/>
              </a:rPr>
              <a:t>MWANZO</a:t>
            </a:r>
          </a:p>
          <a:p>
            <a:pPr algn="ctr">
              <a:spcBef>
                <a:spcPct val="50000"/>
              </a:spcBef>
            </a:pPr>
            <a:r>
              <a:rPr lang="en-US" sz="4800">
                <a:solidFill>
                  <a:schemeClr val="folHlink"/>
                </a:solidFill>
                <a:effectLst/>
                <a:latin typeface="Times New Roman" charset="0"/>
              </a:rPr>
              <a:t>na</a:t>
            </a:r>
          </a:p>
          <a:p>
            <a:pPr algn="ctr">
              <a:spcBef>
                <a:spcPct val="50000"/>
              </a:spcBef>
            </a:pPr>
            <a:r>
              <a:rPr lang="en-US" sz="4800">
                <a:effectLst/>
                <a:latin typeface="Times New Roman" charset="0"/>
              </a:rPr>
              <a:t>MWISHO</a:t>
            </a:r>
            <a:r>
              <a:rPr lang="en-US" sz="4800">
                <a:solidFill>
                  <a:schemeClr val="folHlink"/>
                </a:solidFill>
                <a:effectLst/>
                <a:latin typeface="Times New Roman" charset="0"/>
              </a:rPr>
              <a:t>!</a:t>
            </a:r>
            <a:endParaRPr lang="en-US" sz="40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grpSp>
        <p:nvGrpSpPr>
          <p:cNvPr id="662540" name="Group 12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62541" name="Rectangle 13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42" name="Oval 14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43" name="Rectangle 15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44" name="Rectangle 16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45" name="Oval 17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46" name="Rectangle 18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47" name="Rectangle 19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>
                <a:effectLst/>
                <a:latin typeface="Krone" charset="0"/>
              </a:endParaRPr>
            </a:p>
          </p:txBody>
        </p:sp>
        <p:sp>
          <p:nvSpPr>
            <p:cNvPr id="662548" name="Rectangle 20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>
                <a:effectLst/>
                <a:latin typeface="Krone" charset="0"/>
              </a:endParaRPr>
            </a:p>
          </p:txBody>
        </p:sp>
      </p:grpSp>
      <p:sp>
        <p:nvSpPr>
          <p:cNvPr id="662549" name="Text Box 2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62550" name="Rectangle 2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255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662552" name="Text Box 24"/>
          <p:cNvSpPr txBox="1">
            <a:spLocks noChangeArrowheads="1"/>
          </p:cNvSpPr>
          <p:nvPr/>
        </p:nvSpPr>
        <p:spPr bwMode="auto">
          <a:xfrm>
            <a:off x="2606675" y="1198563"/>
            <a:ext cx="2414588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Mwafaka:</a:t>
            </a:r>
          </a:p>
        </p:txBody>
      </p:sp>
      <p:sp>
        <p:nvSpPr>
          <p:cNvPr id="662553" name="Text Box 25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effectLst/>
            </a:endParaRPr>
          </a:p>
        </p:txBody>
      </p:sp>
      <p:sp>
        <p:nvSpPr>
          <p:cNvPr id="662554" name="Rectangle 26"/>
          <p:cNvSpPr>
            <a:spLocks noChangeArrowheads="1"/>
          </p:cNvSpPr>
          <p:nvPr/>
        </p:nvSpPr>
        <p:spPr bwMode="auto">
          <a:xfrm>
            <a:off x="4141788" y="307975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55" name="Rectangle 27"/>
          <p:cNvSpPr>
            <a:spLocks noChangeArrowheads="1"/>
          </p:cNvSpPr>
          <p:nvPr/>
        </p:nvSpPr>
        <p:spPr bwMode="auto">
          <a:xfrm>
            <a:off x="3095625" y="944563"/>
            <a:ext cx="9382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99"/>
                </a:solidFill>
                <a:effectLst/>
                <a:latin typeface="Helvetica" charset="0"/>
              </a:rPr>
              <a:t>         </a:t>
            </a:r>
          </a:p>
        </p:txBody>
      </p:sp>
      <p:sp>
        <p:nvSpPr>
          <p:cNvPr id="662556" name="Rectangle 28"/>
          <p:cNvSpPr>
            <a:spLocks noChangeArrowheads="1"/>
          </p:cNvSpPr>
          <p:nvPr/>
        </p:nvSpPr>
        <p:spPr bwMode="auto">
          <a:xfrm>
            <a:off x="4598988" y="1266825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57" name="Text Box 29"/>
          <p:cNvSpPr txBox="1">
            <a:spLocks noChangeArrowheads="1"/>
          </p:cNvSpPr>
          <p:nvPr/>
        </p:nvSpPr>
        <p:spPr bwMode="auto">
          <a:xfrm>
            <a:off x="503238" y="0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solidFill>
                <a:srgbClr val="000099"/>
              </a:solidFill>
              <a:effectLst/>
            </a:endParaRPr>
          </a:p>
        </p:txBody>
      </p:sp>
      <p:sp>
        <p:nvSpPr>
          <p:cNvPr id="662558" name="Text Box 30"/>
          <p:cNvSpPr txBox="1">
            <a:spLocks noChangeArrowheads="1"/>
          </p:cNvSpPr>
          <p:nvPr/>
        </p:nvSpPr>
        <p:spPr bwMode="auto">
          <a:xfrm>
            <a:off x="554038" y="6796088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62559" name="Rectangle 31"/>
          <p:cNvSpPr>
            <a:spLocks noChangeArrowheads="1"/>
          </p:cNvSpPr>
          <p:nvPr/>
        </p:nvSpPr>
        <p:spPr bwMode="auto">
          <a:xfrm>
            <a:off x="8045450" y="67516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2560" name="Rectangle 32"/>
          <p:cNvSpPr>
            <a:spLocks noChangeArrowheads="1"/>
          </p:cNvSpPr>
          <p:nvPr/>
        </p:nvSpPr>
        <p:spPr bwMode="auto">
          <a:xfrm>
            <a:off x="8102600" y="67833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662561" name="Text Box 33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39" grpId="0" autoUpdateAnimBg="0"/>
      <p:bldP spid="662552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rgbClr val="FAFD00"/>
                </a:solidFill>
                <a:effectLst/>
                <a:latin typeface="Times New Roman" charset="0"/>
              </a:rPr>
              <a:t>                            </a:t>
            </a: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7070725" y="6003925"/>
            <a:ext cx="1030288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effectLst/>
                <a:latin typeface="Times New Roman" charset="0"/>
              </a:rPr>
              <a:t>(NIV)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1244600" y="1614488"/>
            <a:ext cx="7251700" cy="3749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aseline="30000">
                <a:effectLst/>
                <a:latin typeface="Times New Roman" charset="0"/>
              </a:rPr>
              <a:t>32</a:t>
            </a:r>
            <a:r>
              <a:rPr lang="en-US" sz="4000">
                <a:effectLst/>
                <a:latin typeface="Times New Roman" charset="0"/>
              </a:rPr>
              <a:t>Haitakuwa kama agano nililofanya na babu zao wakati nilipowachukua kwa mikono kuwatoa Misri, maanake walifuja sheria ingawa nilikuwa Bwana zao,</a:t>
            </a:r>
            <a:r>
              <a:rPr lang="ja-JP" altLang="en-US" sz="4000">
                <a:effectLst/>
                <a:latin typeface="Arial"/>
              </a:rPr>
              <a:t>”</a:t>
            </a:r>
            <a:r>
              <a:rPr lang="en-US" sz="4000">
                <a:effectLst/>
                <a:latin typeface="Times New Roman" charset="0"/>
              </a:rPr>
              <a:t> Mungu yuasema.</a:t>
            </a:r>
          </a:p>
        </p:txBody>
      </p:sp>
      <p:sp>
        <p:nvSpPr>
          <p:cNvPr id="217095" name="Rectangle 7"/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effectLst/>
                <a:latin typeface="Times New Roman" charset="0"/>
              </a:rPr>
              <a:t>Yeremia 31</a:t>
            </a:r>
          </a:p>
          <a:p>
            <a:pPr algn="ctr"/>
            <a:r>
              <a:rPr lang="en-US" sz="3200">
                <a:solidFill>
                  <a:schemeClr val="folHlink"/>
                </a:solidFill>
                <a:effectLst/>
                <a:latin typeface="Times New Roman" charset="0"/>
              </a:rPr>
              <a:t>AGANO MPYA</a:t>
            </a:r>
            <a:endParaRPr lang="en-US" sz="32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217098" name="Text Box 10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217101" name="Text Box 1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17102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7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rgbClr val="FAFD00"/>
                </a:solidFill>
                <a:effectLst/>
                <a:latin typeface="Times New Roman" charset="0"/>
              </a:rPr>
              <a:t>                            </a:t>
            </a:r>
          </a:p>
        </p:txBody>
      </p:sp>
      <p:sp>
        <p:nvSpPr>
          <p:cNvPr id="219139" name="Rectangle 1027"/>
          <p:cNvSpPr>
            <a:spLocks noChangeArrowheads="1"/>
          </p:cNvSpPr>
          <p:nvPr/>
        </p:nvSpPr>
        <p:spPr bwMode="auto">
          <a:xfrm>
            <a:off x="7070725" y="5940425"/>
            <a:ext cx="1030288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effectLst/>
                <a:latin typeface="Times New Roman" charset="0"/>
              </a:rPr>
              <a:t>(NIV)</a:t>
            </a:r>
          </a:p>
        </p:txBody>
      </p:sp>
      <p:sp>
        <p:nvSpPr>
          <p:cNvPr id="219141" name="Rectangle 1029"/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effectLst/>
                <a:latin typeface="Times New Roman" charset="0"/>
              </a:rPr>
              <a:t>Yeremia 31</a:t>
            </a:r>
          </a:p>
          <a:p>
            <a:pPr algn="ctr"/>
            <a:r>
              <a:rPr lang="en-US" sz="3200">
                <a:solidFill>
                  <a:schemeClr val="folHlink"/>
                </a:solidFill>
                <a:effectLst/>
                <a:latin typeface="Times New Roman" charset="0"/>
              </a:rPr>
              <a:t>AGANO MPYA</a:t>
            </a:r>
            <a:endParaRPr lang="en-US" sz="32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219143" name="Text Box 1031"/>
          <p:cNvSpPr txBox="1">
            <a:spLocks noChangeArrowheads="1"/>
          </p:cNvSpPr>
          <p:nvPr/>
        </p:nvSpPr>
        <p:spPr bwMode="auto">
          <a:xfrm>
            <a:off x="762000" y="1587500"/>
            <a:ext cx="7861300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aseline="30000">
                <a:effectLst/>
                <a:latin typeface="Times New Roman" charset="0"/>
              </a:rPr>
              <a:t>33</a:t>
            </a:r>
            <a:r>
              <a:rPr lang="en-US" sz="4000">
                <a:effectLst/>
                <a:latin typeface="Times New Roman" charset="0"/>
              </a:rPr>
              <a:t> </a:t>
            </a:r>
            <a:r>
              <a:rPr lang="ja-JP" altLang="en-US" sz="4000">
                <a:effectLst/>
                <a:latin typeface="Arial"/>
              </a:rPr>
              <a:t>“</a:t>
            </a:r>
            <a:r>
              <a:rPr lang="en-US" sz="4000">
                <a:effectLst/>
                <a:latin typeface="Times New Roman" charset="0"/>
              </a:rPr>
              <a:t>Hili ndilo agano nitakaloweka na nyumba ya wa Israeli,</a:t>
            </a:r>
            <a:r>
              <a:rPr lang="ja-JP" altLang="en-US" sz="4000">
                <a:effectLst/>
                <a:latin typeface="Arial"/>
              </a:rPr>
              <a:t>”</a:t>
            </a:r>
            <a:r>
              <a:rPr lang="en-US" sz="4000">
                <a:effectLst/>
                <a:latin typeface="Times New Roman" charset="0"/>
              </a:rPr>
              <a:t> declares the Lord.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 </a:t>
            </a:r>
          </a:p>
        </p:txBody>
      </p:sp>
      <p:sp>
        <p:nvSpPr>
          <p:cNvPr id="219147" name="Text Box 1035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219149" name="Text Box 1037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219150" name="Text Box 103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19151" name="Rectangle 103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9154" name="Rectangle 10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219156" name="Text Box 1044"/>
          <p:cNvSpPr txBox="1">
            <a:spLocks noChangeArrowheads="1"/>
          </p:cNvSpPr>
          <p:nvPr/>
        </p:nvSpPr>
        <p:spPr bwMode="auto">
          <a:xfrm>
            <a:off x="723900" y="2806700"/>
            <a:ext cx="7861300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EF1F1D"/>
                </a:solidFill>
                <a:effectLst/>
                <a:latin typeface="Times New Roman" charset="0"/>
              </a:rPr>
              <a:t>                 </a:t>
            </a:r>
            <a:r>
              <a:rPr lang="ja-JP" altLang="en-US" sz="4000">
                <a:solidFill>
                  <a:srgbClr val="EF1F1D"/>
                </a:solidFill>
                <a:effectLst/>
                <a:latin typeface="Arial"/>
              </a:rPr>
              <a:t>“</a:t>
            </a:r>
            <a:r>
              <a:rPr lang="en-US" sz="4000">
                <a:solidFill>
                  <a:srgbClr val="EF1F1D"/>
                </a:solidFill>
                <a:effectLst/>
                <a:latin typeface="Times New Roman" charset="0"/>
              </a:rPr>
              <a:t>Nitaweka sheria kwa mikono yao na roho zao</a:t>
            </a:r>
            <a:r>
              <a:rPr lang="en-US" sz="4000">
                <a:solidFill>
                  <a:srgbClr val="FFFF00"/>
                </a:solidFill>
                <a:effectLst/>
                <a:latin typeface="Times New Roman" charset="0"/>
              </a:rPr>
              <a:t>. Nitakuwa Mungu wao, nao wana wangu.</a:t>
            </a:r>
            <a:r>
              <a:rPr lang="ja-JP" altLang="en-US" sz="4000">
                <a:solidFill>
                  <a:srgbClr val="FFFF00"/>
                </a:solidFill>
                <a:effectLst/>
                <a:latin typeface="Arial"/>
              </a:rPr>
              <a:t>”</a:t>
            </a:r>
            <a:endParaRPr lang="en-US" sz="4000">
              <a:solidFill>
                <a:srgbClr val="FFFF00"/>
              </a:solidFill>
              <a:effectLst/>
              <a:latin typeface="Times New Roman" charset="0"/>
            </a:endParaRPr>
          </a:p>
        </p:txBody>
      </p:sp>
      <p:sp>
        <p:nvSpPr>
          <p:cNvPr id="219157" name="Text Box 1045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1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6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1585913" y="506413"/>
            <a:ext cx="6548437" cy="515937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  <a:latin typeface="Times New Roman" charset="0"/>
              </a:rPr>
              <a:t>Tangazo la Agano Jipya</a:t>
            </a:r>
            <a:endParaRPr lang="en-US" sz="28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315913" y="1597025"/>
            <a:ext cx="8377237" cy="2647950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effectLst/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4000" baseline="30000">
                <a:effectLst/>
                <a:latin typeface="Times New Roman" charset="0"/>
              </a:rPr>
              <a:t>19</a:t>
            </a:r>
            <a:r>
              <a:rPr lang="en-US" sz="3200">
                <a:effectLst/>
                <a:latin typeface="Times New Roman" charset="0"/>
              </a:rPr>
              <a:t>Na akachukua mkate, akashukulu na kuuvuja, akawapatia, akisema, </a:t>
            </a:r>
            <a:r>
              <a:rPr lang="ja-JP" altLang="en-US" sz="3200">
                <a:effectLst/>
                <a:latin typeface="Arial"/>
              </a:rPr>
              <a:t>“</a:t>
            </a:r>
            <a:r>
              <a:rPr lang="en-US" sz="3200">
                <a:effectLst/>
                <a:latin typeface="Times New Roman" charset="0"/>
              </a:rPr>
              <a:t>Huu ni mwili wangu niliowapa; fanyeni hivi kwa kunikumbuka.</a:t>
            </a:r>
            <a:r>
              <a:rPr lang="ja-JP" altLang="en-US" sz="3200">
                <a:effectLst/>
                <a:latin typeface="Arial"/>
              </a:rPr>
              <a:t>”</a:t>
            </a:r>
            <a:r>
              <a:rPr lang="en-US" sz="3200">
                <a:effectLst/>
                <a:latin typeface="Times New Roman" charset="0"/>
              </a:rPr>
              <a:t> 		</a:t>
            </a:r>
            <a:endParaRPr lang="en-US" sz="2400">
              <a:effectLst/>
              <a:latin typeface="Times New Roman" charset="0"/>
            </a:endParaRPr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508000" y="3962400"/>
            <a:ext cx="6502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0">
              <a:effectLst/>
            </a:endParaRPr>
          </a:p>
        </p:txBody>
      </p:sp>
      <p:sp>
        <p:nvSpPr>
          <p:cNvPr id="154636" name="Rectangle 12"/>
          <p:cNvSpPr>
            <a:spLocks noChangeArrowheads="1"/>
          </p:cNvSpPr>
          <p:nvPr/>
        </p:nvSpPr>
        <p:spPr bwMode="auto">
          <a:xfrm>
            <a:off x="287338" y="4027488"/>
            <a:ext cx="8542337" cy="1736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sz="4000" baseline="30000">
                <a:effectLst/>
                <a:latin typeface="Times New Roman" charset="0"/>
              </a:rPr>
              <a:t>20</a:t>
            </a:r>
            <a:r>
              <a:rPr lang="en-US" sz="3200">
                <a:effectLst/>
                <a:latin typeface="Times New Roman" charset="0"/>
              </a:rPr>
              <a:t>Na baada ya chakula cha jioni, akachukua mkate, akisema, </a:t>
            </a:r>
            <a:r>
              <a:rPr lang="ja-JP" altLang="en-US" sz="3200">
                <a:effectLst/>
                <a:latin typeface="Arial"/>
              </a:rPr>
              <a:t>“</a:t>
            </a:r>
            <a:r>
              <a:rPr lang="en-US" sz="3200">
                <a:effectLst/>
                <a:latin typeface="Times New Roman" charset="0"/>
              </a:rPr>
              <a:t>Hiki ni kikombe  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cha Agano jipya</a:t>
            </a:r>
            <a:r>
              <a:rPr lang="en-US" sz="4000">
                <a:solidFill>
                  <a:schemeClr val="tx2"/>
                </a:solidFill>
                <a:effectLst/>
                <a:latin typeface="Times New Roman" charset="0"/>
              </a:rPr>
              <a:t> </a:t>
            </a:r>
            <a:r>
              <a:rPr lang="en-US" sz="3200">
                <a:effectLst/>
                <a:latin typeface="Times New Roman" charset="0"/>
              </a:rPr>
              <a:t>katika, ambayo itamwagwa juu yenu.</a:t>
            </a:r>
          </a:p>
        </p:txBody>
      </p:sp>
      <p:sp>
        <p:nvSpPr>
          <p:cNvPr id="154637" name="Text Box 13"/>
          <p:cNvSpPr txBox="1">
            <a:spLocks noChangeArrowheads="1"/>
          </p:cNvSpPr>
          <p:nvPr/>
        </p:nvSpPr>
        <p:spPr bwMode="auto">
          <a:xfrm>
            <a:off x="6943725" y="5484813"/>
            <a:ext cx="111125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ffectLst/>
                <a:latin typeface="Times New Roman" charset="0"/>
              </a:rPr>
              <a:t>(NIV)</a:t>
            </a:r>
          </a:p>
        </p:txBody>
      </p:sp>
      <p:sp>
        <p:nvSpPr>
          <p:cNvPr id="154630" name="Oval 6"/>
          <p:cNvSpPr>
            <a:spLocks noChangeArrowheads="1"/>
          </p:cNvSpPr>
          <p:nvPr/>
        </p:nvSpPr>
        <p:spPr bwMode="auto">
          <a:xfrm>
            <a:off x="4506913" y="4344988"/>
            <a:ext cx="4443412" cy="6477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154639" name="Text Box 1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54645" name="Text Box 21"/>
          <p:cNvSpPr txBox="1">
            <a:spLocks noChangeArrowheads="1"/>
          </p:cNvSpPr>
          <p:nvPr/>
        </p:nvSpPr>
        <p:spPr bwMode="auto">
          <a:xfrm>
            <a:off x="8589963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154646" name="Text Box 22"/>
          <p:cNvSpPr txBox="1">
            <a:spLocks noChangeArrowheads="1"/>
          </p:cNvSpPr>
          <p:nvPr/>
        </p:nvSpPr>
        <p:spPr bwMode="auto">
          <a:xfrm>
            <a:off x="2200275" y="1585913"/>
            <a:ext cx="4457700" cy="51911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effectLst/>
                <a:latin typeface="Times New Roman" charset="0"/>
              </a:rPr>
              <a:t>Luka 22:19-20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utoUpdateAnimBg="0"/>
      <p:bldP spid="154636" grpId="0" autoUpdateAnimBg="0"/>
      <p:bldP spid="154637" grpId="0" autoUpdateAnimBg="0"/>
      <p:bldP spid="154630" grpId="0" animBg="1"/>
      <p:bldP spid="154646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1585913" y="506413"/>
            <a:ext cx="6548437" cy="515937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  <a:latin typeface="Times New Roman" charset="0"/>
              </a:rPr>
              <a:t>Tangazo la Agano jipya</a:t>
            </a:r>
            <a:endParaRPr lang="en-US" sz="28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446088" y="1790700"/>
            <a:ext cx="8402637" cy="3649663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endParaRPr lang="en-US" sz="900">
              <a:effectLst/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3200" baseline="30000">
                <a:effectLst/>
                <a:latin typeface="Times New Roman" charset="0"/>
              </a:rPr>
              <a:t>26 </a:t>
            </a:r>
            <a:r>
              <a:rPr lang="en-US" sz="2400">
                <a:effectLst/>
                <a:latin typeface="Times New Roman" charset="0"/>
              </a:rPr>
              <a:t>Wakati wa kula, Yesu akachukua mkate, akashukuru na kuuvuja, na akawapatia wafuasi wake, akisema, </a:t>
            </a:r>
            <a:r>
              <a:rPr lang="ja-JP" altLang="en-US" sz="2400">
                <a:effectLst/>
                <a:latin typeface="Arial"/>
              </a:rPr>
              <a:t>“</a:t>
            </a:r>
            <a:r>
              <a:rPr lang="en-US" sz="2400">
                <a:effectLst/>
                <a:latin typeface="Times New Roman" charset="0"/>
              </a:rPr>
              <a:t>chukueni mle; huuni mwili wangu.</a:t>
            </a:r>
            <a:r>
              <a:rPr lang="ja-JP" altLang="en-US" sz="2400">
                <a:effectLst/>
                <a:latin typeface="Arial"/>
              </a:rPr>
              <a:t>”</a:t>
            </a:r>
            <a:endParaRPr lang="en-US" sz="2400">
              <a:effectLst/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3200" baseline="30000">
                <a:effectLst/>
                <a:latin typeface="Times New Roman" charset="0"/>
              </a:rPr>
              <a:t>27</a:t>
            </a:r>
            <a:r>
              <a:rPr lang="en-US" sz="2400">
                <a:effectLst/>
                <a:latin typeface="Times New Roman" charset="0"/>
              </a:rPr>
              <a:t>Alafu akachukua kikombe, akachukuru na kuwapatia, akisema, </a:t>
            </a:r>
            <a:r>
              <a:rPr lang="ja-JP" altLang="en-US" sz="2400">
                <a:effectLst/>
                <a:latin typeface="Arial"/>
              </a:rPr>
              <a:t>“</a:t>
            </a:r>
            <a:r>
              <a:rPr lang="en-US" sz="2400">
                <a:effectLst/>
                <a:latin typeface="Times New Roman" charset="0"/>
              </a:rPr>
              <a:t>Kunyweni nyote, ninyi nyote. </a:t>
            </a:r>
          </a:p>
          <a:p>
            <a:pPr>
              <a:spcBef>
                <a:spcPct val="50000"/>
              </a:spcBef>
            </a:pPr>
            <a:r>
              <a:rPr lang="en-US" sz="3200" baseline="30000">
                <a:effectLst/>
                <a:latin typeface="Times New Roman" charset="0"/>
              </a:rPr>
              <a:t>28</a:t>
            </a:r>
            <a:r>
              <a:rPr lang="en-US" sz="2400">
                <a:effectLst/>
                <a:latin typeface="Times New Roman" charset="0"/>
              </a:rPr>
              <a:t>Hii ni damu yangu  </a:t>
            </a:r>
            <a:r>
              <a:rPr lang="en-US" sz="3200">
                <a:solidFill>
                  <a:schemeClr val="folHlink"/>
                </a:solidFill>
                <a:effectLst/>
                <a:latin typeface="Times New Roman" charset="0"/>
              </a:rPr>
              <a:t>agano</a:t>
            </a:r>
            <a:r>
              <a:rPr lang="en-US" sz="2400">
                <a:effectLst/>
                <a:latin typeface="Times New Roman" charset="0"/>
              </a:rPr>
              <a:t>, aliyomwagwa kwa kusamehewa dhambi kwa wengi. </a:t>
            </a:r>
            <a:endParaRPr lang="en-US" sz="900">
              <a:effectLst/>
              <a:latin typeface="Times New Roman" charset="0"/>
            </a:endParaRPr>
          </a:p>
          <a:p>
            <a:pPr algn="ctr"/>
            <a:endParaRPr lang="en-US" sz="900">
              <a:effectLst/>
              <a:latin typeface="Times New Roman" charset="0"/>
            </a:endParaRPr>
          </a:p>
        </p:txBody>
      </p:sp>
      <p:sp>
        <p:nvSpPr>
          <p:cNvPr id="300036" name="Oval 4"/>
          <p:cNvSpPr>
            <a:spLocks noChangeArrowheads="1"/>
          </p:cNvSpPr>
          <p:nvPr/>
        </p:nvSpPr>
        <p:spPr bwMode="auto">
          <a:xfrm>
            <a:off x="3086100" y="4384675"/>
            <a:ext cx="2857500" cy="5969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00042" name="Text Box 10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300043" name="Text Box 1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0044" name="Rectangle 1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0047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300050" name="Text Box 18"/>
          <p:cNvSpPr txBox="1">
            <a:spLocks noChangeArrowheads="1"/>
          </p:cNvSpPr>
          <p:nvPr/>
        </p:nvSpPr>
        <p:spPr bwMode="auto">
          <a:xfrm>
            <a:off x="2509838" y="1150938"/>
            <a:ext cx="4060825" cy="4572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effectLst/>
                <a:latin typeface="Times New Roman" charset="0"/>
              </a:rPr>
              <a:t>Mathayo 26:26-28 </a:t>
            </a:r>
          </a:p>
        </p:txBody>
      </p:sp>
      <p:sp>
        <p:nvSpPr>
          <p:cNvPr id="300051" name="Text Box 19"/>
          <p:cNvSpPr txBox="1">
            <a:spLocks noChangeArrowheads="1"/>
          </p:cNvSpPr>
          <p:nvPr/>
        </p:nvSpPr>
        <p:spPr bwMode="auto">
          <a:xfrm>
            <a:off x="8589963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00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build="p" autoUpdateAnimBg="0"/>
      <p:bldP spid="30003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</a:rPr>
              <a:t>Sunset from Kursi</a:t>
            </a:r>
            <a:endParaRPr lang="en-US"/>
          </a:p>
        </p:txBody>
      </p:sp>
      <p:pic>
        <p:nvPicPr>
          <p:cNvPr id="596995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23813"/>
            <a:ext cx="92075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6997" name="Text Box 5"/>
          <p:cNvSpPr txBox="1">
            <a:spLocks noChangeArrowheads="1"/>
          </p:cNvSpPr>
          <p:nvPr/>
        </p:nvSpPr>
        <p:spPr bwMode="auto">
          <a:xfrm>
            <a:off x="1443038" y="2636838"/>
            <a:ext cx="694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WHAT IS HAPPENING HERE?</a:t>
            </a:r>
          </a:p>
        </p:txBody>
      </p:sp>
      <p:pic>
        <p:nvPicPr>
          <p:cNvPr id="596998" name="Picture 6" descr="Sunset from Kursi, tb n111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2075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7002" name="Rectangle 10"/>
          <p:cNvSpPr>
            <a:spLocks noChangeArrowheads="1"/>
          </p:cNvSpPr>
          <p:nvPr/>
        </p:nvSpPr>
        <p:spPr bwMode="auto">
          <a:xfrm>
            <a:off x="-114300" y="-15240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999" name="Text Box 7"/>
          <p:cNvSpPr txBox="1">
            <a:spLocks noChangeArrowheads="1"/>
          </p:cNvSpPr>
          <p:nvPr/>
        </p:nvSpPr>
        <p:spPr bwMode="auto">
          <a:xfrm>
            <a:off x="1079500" y="466725"/>
            <a:ext cx="6907213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99CCFF"/>
                </a:solidFill>
                <a:effectLst/>
                <a:latin typeface="Arial" charset="0"/>
              </a:rPr>
              <a:t>NINI INAFANYIKA HAPA?</a:t>
            </a:r>
          </a:p>
        </p:txBody>
      </p:sp>
      <p:sp>
        <p:nvSpPr>
          <p:cNvPr id="597000" name="Text Box 8"/>
          <p:cNvSpPr txBox="1">
            <a:spLocks noChangeArrowheads="1"/>
          </p:cNvSpPr>
          <p:nvPr/>
        </p:nvSpPr>
        <p:spPr bwMode="auto">
          <a:xfrm>
            <a:off x="1039813" y="3076575"/>
            <a:ext cx="6907212" cy="2530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HAJA:                                                  MABADILIKO YA AJABU KATI YA MUUMBAJI NA WAUMBWAO!</a:t>
            </a:r>
          </a:p>
        </p:txBody>
      </p:sp>
      <p:sp>
        <p:nvSpPr>
          <p:cNvPr id="597003" name="Text Box 11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597004" name="Text Box 1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97005" name="Rectangle 13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97006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597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9" grpId="0" autoUpdateAnimBg="0"/>
      <p:bldP spid="597000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Text Box 102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94948" name="Text Box 1028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594952" name="Oval 1032"/>
          <p:cNvSpPr>
            <a:spLocks noChangeArrowheads="1"/>
          </p:cNvSpPr>
          <p:nvPr/>
        </p:nvSpPr>
        <p:spPr bwMode="auto">
          <a:xfrm>
            <a:off x="2725738" y="12001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3" name="Oval 1033"/>
          <p:cNvSpPr>
            <a:spLocks noChangeArrowheads="1"/>
          </p:cNvSpPr>
          <p:nvPr/>
        </p:nvSpPr>
        <p:spPr bwMode="auto">
          <a:xfrm>
            <a:off x="2944813" y="29273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4955" name="Picture 1035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960" name="Rectangle 1040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2" name="Text Box 1042"/>
          <p:cNvSpPr txBox="1">
            <a:spLocks noChangeArrowheads="1"/>
          </p:cNvSpPr>
          <p:nvPr/>
        </p:nvSpPr>
        <p:spPr bwMode="auto">
          <a:xfrm>
            <a:off x="914400" y="871538"/>
            <a:ext cx="7243763" cy="1463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ja-JP" altLang="en-US" sz="4000">
                <a:effectLst/>
                <a:latin typeface="Arial"/>
              </a:rPr>
              <a:t>“</a:t>
            </a:r>
            <a:r>
              <a:rPr lang="en-US" sz="4000">
                <a:effectLst/>
              </a:rPr>
              <a:t>WALIO NAZO</a:t>
            </a:r>
            <a:r>
              <a:rPr lang="ja-JP" altLang="en-US" sz="4000">
                <a:effectLst/>
                <a:latin typeface="Arial"/>
              </a:rPr>
              <a:t>”</a:t>
            </a:r>
            <a:r>
              <a:rPr lang="en-US" sz="4000">
                <a:effectLst/>
              </a:rPr>
              <a:t> akiri ya Agano jipya yamepatiana njia ……</a:t>
            </a:r>
          </a:p>
        </p:txBody>
      </p:sp>
      <p:sp>
        <p:nvSpPr>
          <p:cNvPr id="594949" name="Text Box 102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94950" name="Rectangle 103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4951" name="Rectangle 10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94954" name="Text Box 1034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effectLst/>
            </a:endParaRPr>
          </a:p>
        </p:txBody>
      </p:sp>
      <p:sp>
        <p:nvSpPr>
          <p:cNvPr id="594964" name="Text Box 104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94965" name="Rectangle 1045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62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/>
              <a:t>Sunset over Sea of Galilee</a:t>
            </a:r>
          </a:p>
        </p:txBody>
      </p:sp>
      <p:pic>
        <p:nvPicPr>
          <p:cNvPr id="601091" name="Picture 3" descr="Sunset over Sea of Galilee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1100" name="Rectangle 12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01097" name="Rectangle 9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01094" name="Text Box 6"/>
          <p:cNvSpPr txBox="1">
            <a:spLocks noChangeArrowheads="1"/>
          </p:cNvSpPr>
          <p:nvPr/>
        </p:nvSpPr>
        <p:spPr bwMode="auto">
          <a:xfrm>
            <a:off x="477838" y="3135313"/>
            <a:ext cx="8262937" cy="1006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4000">
                <a:solidFill>
                  <a:srgbClr val="99CCFF"/>
                </a:solidFill>
                <a:effectLst/>
              </a:rPr>
              <a:t>…kwa </a:t>
            </a:r>
            <a:r>
              <a:rPr lang="ja-JP" altLang="en-US" sz="4000">
                <a:solidFill>
                  <a:srgbClr val="99CCFF"/>
                </a:solidFill>
                <a:effectLst/>
                <a:latin typeface="Arial"/>
              </a:rPr>
              <a:t>“</a:t>
            </a:r>
            <a:r>
              <a:rPr lang="en-US" sz="4000">
                <a:solidFill>
                  <a:srgbClr val="99CCFF"/>
                </a:solidFill>
                <a:effectLst/>
              </a:rPr>
              <a:t>WALIO NAZO</a:t>
            </a:r>
            <a:r>
              <a:rPr lang="ja-JP" altLang="en-US" sz="4000">
                <a:solidFill>
                  <a:srgbClr val="99CCFF"/>
                </a:solidFill>
                <a:effectLst/>
                <a:latin typeface="Arial"/>
              </a:rPr>
              <a:t>”</a:t>
            </a:r>
            <a:r>
              <a:rPr lang="en-US" sz="4000">
                <a:solidFill>
                  <a:srgbClr val="99CCFF"/>
                </a:solidFill>
                <a:effectLst/>
              </a:rPr>
              <a:t> akiri ya Agano jipya.</a:t>
            </a:r>
          </a:p>
        </p:txBody>
      </p:sp>
      <p:sp>
        <p:nvSpPr>
          <p:cNvPr id="601101" name="Text Box 13"/>
          <p:cNvSpPr txBox="1">
            <a:spLocks noChangeArrowheads="1"/>
          </p:cNvSpPr>
          <p:nvPr/>
        </p:nvSpPr>
        <p:spPr bwMode="auto">
          <a:xfrm>
            <a:off x="914400" y="871538"/>
            <a:ext cx="7243763" cy="1463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ja-JP" altLang="en-US" sz="4000">
                <a:effectLst/>
                <a:latin typeface="Arial"/>
              </a:rPr>
              <a:t>“</a:t>
            </a:r>
            <a:r>
              <a:rPr lang="en-US" sz="4000">
                <a:effectLst/>
              </a:rPr>
              <a:t>WALIO NAZO</a:t>
            </a:r>
            <a:r>
              <a:rPr lang="ja-JP" altLang="en-US" sz="4000">
                <a:effectLst/>
                <a:latin typeface="Arial"/>
              </a:rPr>
              <a:t>”</a:t>
            </a:r>
            <a:r>
              <a:rPr lang="en-US" sz="4000">
                <a:effectLst/>
              </a:rPr>
              <a:t> akiri ya Agano jipya yamepatiana njia……</a:t>
            </a:r>
          </a:p>
        </p:txBody>
      </p:sp>
      <p:sp>
        <p:nvSpPr>
          <p:cNvPr id="601102" name="Text Box 14"/>
          <p:cNvSpPr txBox="1">
            <a:spLocks noChangeArrowheads="1"/>
          </p:cNvSpPr>
          <p:nvPr/>
        </p:nvSpPr>
        <p:spPr bwMode="auto">
          <a:xfrm>
            <a:off x="344488" y="4516438"/>
            <a:ext cx="8502650" cy="15541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effectLst/>
              </a:rPr>
              <a:t>Namna gani? Kwa sababu ya wito wa Roho Mtakatifu –kuwa inapatikana katika mwenye kuamini!</a:t>
            </a:r>
          </a:p>
        </p:txBody>
      </p:sp>
      <p:sp>
        <p:nvSpPr>
          <p:cNvPr id="601103" name="AutoShape 15"/>
          <p:cNvSpPr>
            <a:spLocks noChangeArrowheads="1"/>
          </p:cNvSpPr>
          <p:nvPr/>
        </p:nvSpPr>
        <p:spPr bwMode="auto">
          <a:xfrm>
            <a:off x="347663" y="4516438"/>
            <a:ext cx="8509000" cy="160337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0" name="Text Box 22"/>
          <p:cNvSpPr txBox="1">
            <a:spLocks noChangeArrowheads="1"/>
          </p:cNvSpPr>
          <p:nvPr/>
        </p:nvSpPr>
        <p:spPr bwMode="auto">
          <a:xfrm>
            <a:off x="8586788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60111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4" grpId="0" autoUpdateAnimBg="0"/>
      <p:bldP spid="601102" grpId="0" autoUpdateAnimBg="0"/>
      <p:bldP spid="60110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/>
              <a:t>Sunset over Sea of Galilee</a:t>
            </a:r>
          </a:p>
        </p:txBody>
      </p:sp>
      <p:pic>
        <p:nvPicPr>
          <p:cNvPr id="617475" name="Picture 3" descr="Sunset over Sea of Galilee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7476" name="Rectangle 4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77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17478" name="Rectangle 6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17484" name="Text Box 12"/>
          <p:cNvSpPr txBox="1">
            <a:spLocks noChangeArrowheads="1"/>
          </p:cNvSpPr>
          <p:nvPr/>
        </p:nvSpPr>
        <p:spPr bwMode="auto">
          <a:xfrm>
            <a:off x="2241550" y="-711200"/>
            <a:ext cx="469423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200">
                <a:solidFill>
                  <a:srgbClr val="EF1F1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SHERIA</a:t>
            </a:r>
          </a:p>
        </p:txBody>
      </p:sp>
      <p:sp>
        <p:nvSpPr>
          <p:cNvPr id="617485" name="Text Box 13"/>
          <p:cNvSpPr txBox="1">
            <a:spLocks noChangeArrowheads="1"/>
          </p:cNvSpPr>
          <p:nvPr/>
        </p:nvSpPr>
        <p:spPr bwMode="auto">
          <a:xfrm>
            <a:off x="1993900" y="3490913"/>
            <a:ext cx="50974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ILIKUWA IMEPATIA NJIA</a:t>
            </a:r>
          </a:p>
        </p:txBody>
      </p:sp>
      <p:sp>
        <p:nvSpPr>
          <p:cNvPr id="617486" name="Text Box 14"/>
          <p:cNvSpPr txBox="1">
            <a:spLocks noChangeArrowheads="1"/>
          </p:cNvSpPr>
          <p:nvPr/>
        </p:nvSpPr>
        <p:spPr bwMode="auto">
          <a:xfrm>
            <a:off x="695325" y="4449763"/>
            <a:ext cx="76374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20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BARAKA</a:t>
            </a:r>
          </a:p>
        </p:txBody>
      </p:sp>
      <p:sp>
        <p:nvSpPr>
          <p:cNvPr id="617488" name="Text Box 16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effectLst/>
            </a:endParaRPr>
          </a:p>
        </p:txBody>
      </p:sp>
      <p:sp>
        <p:nvSpPr>
          <p:cNvPr id="617489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84" grpId="0" autoUpdateAnimBg="0"/>
      <p:bldP spid="617485" grpId="0" autoUpdateAnimBg="0"/>
      <p:bldP spid="617486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2" name="Picture 10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565150" y="576263"/>
            <a:ext cx="7985125" cy="5743575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7427" name="Text Box 1091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27432" name="Text Box 1096"/>
          <p:cNvSpPr txBox="1">
            <a:spLocks noChangeArrowheads="1"/>
          </p:cNvSpPr>
          <p:nvPr/>
        </p:nvSpPr>
        <p:spPr bwMode="auto">
          <a:xfrm>
            <a:off x="88058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527433" name="Text Box 109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7434" name="Rectangle 109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7437" name="Rectangle 110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527442" name="Text Box 1106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effectLst/>
            </a:endParaRPr>
          </a:p>
        </p:txBody>
      </p:sp>
      <p:grpSp>
        <p:nvGrpSpPr>
          <p:cNvPr id="527443" name="Group 1107"/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527444" name="Rectangle 110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45" name="AutoShape 110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46" name="Rectangle 111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47" name="Rectangle 1111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effectLst/>
                  <a:latin typeface="Helvetica" charset="0"/>
                </a:rPr>
                <a:t>   CREATION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48" name="Line 111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7449" name="Group 1113"/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527450" name="Rectangle 111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51" name="AutoShape 111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52" name="Rectangle 111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53" name="Rectangle 1117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effectLst/>
                  <a:latin typeface="Helvetica" charset="0"/>
                </a:rPr>
                <a:t> 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54" name="Line 111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7455" name="Group 1119"/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527456" name="Rectangle 112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57" name="AutoShape 112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58" name="Rectangle 112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59" name="Rectangle 1123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effectLst/>
                  <a:latin typeface="Helvetica" charset="0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60" name="Line 112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7461" name="Group 1125"/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527462" name="Rectangle 112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63" name="AutoShape 112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64" name="Rectangle 112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65" name="Rectangle 1129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effectLst/>
                  <a:latin typeface="Helvetica" charset="0"/>
                </a:rPr>
                <a:t>   MOSES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66" name="Line 113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7467" name="Group 1131"/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527468" name="Rectangle 113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69" name="AutoShape 113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70" name="Rectangle 113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71" name="Rectangle 1135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effectLst/>
                  <a:latin typeface="Helvetica" charset="0"/>
                </a:rPr>
                <a:t>   JOSHUA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72" name="Line 113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7473" name="Group 1137"/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527474" name="Rectangle 113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75" name="AutoShape 113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76" name="Rectangle 114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77" name="Rectangle 1141"/>
            <p:cNvSpPr>
              <a:spLocks noChangeArrowheads="1"/>
            </p:cNvSpPr>
            <p:nvPr/>
          </p:nvSpPr>
          <p:spPr bwMode="auto">
            <a:xfrm>
              <a:off x="2446" y="2078"/>
              <a:ext cx="8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effectLst/>
                  <a:latin typeface="Helvetica" charset="0"/>
                </a:rPr>
                <a:t>   ANARCHY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78" name="Line 114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7479" name="Group 1143"/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527480" name="Rectangle 114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81" name="AutoShape 114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82" name="Rectangle 114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83" name="Rectangle 1147"/>
            <p:cNvSpPr>
              <a:spLocks noChangeArrowheads="1"/>
            </p:cNvSpPr>
            <p:nvPr/>
          </p:nvSpPr>
          <p:spPr bwMode="auto">
            <a:xfrm>
              <a:off x="2462" y="2078"/>
              <a:ext cx="8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effectLst/>
                  <a:latin typeface="Helvetica" charset="0"/>
                </a:rPr>
                <a:t>   ROYALTY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84" name="Line 114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7485" name="Group 1149"/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527486" name="Rectangle 115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87" name="AutoShape 115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88" name="Rectangle 115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89" name="Rectangle 1153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effectLst/>
                  <a:latin typeface="Helvetica" charset="0"/>
                </a:rPr>
                <a:t>   CAPTIVITY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90" name="Line 115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7491" name="Group 1155"/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527492" name="Rectangle 1156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93" name="AutoShape 1157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94" name="Rectangle 1158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95" name="Rectangle 1159"/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effectLst/>
                  <a:latin typeface="Helvetica" charset="0"/>
                </a:rPr>
                <a:t>   SILENCE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527496" name="Group 1160"/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527497" name="Rectangle 1161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98" name="AutoShape 1162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499" name="Rectangle 1163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7500" name="Group 1164"/>
            <p:cNvGrpSpPr>
              <a:grpSpLocks/>
            </p:cNvGrpSpPr>
            <p:nvPr/>
          </p:nvGrpSpPr>
          <p:grpSpPr bwMode="auto">
            <a:xfrm>
              <a:off x="4055" y="130"/>
              <a:ext cx="762" cy="284"/>
              <a:chOff x="3079" y="3101"/>
              <a:chExt cx="597" cy="235"/>
            </a:xfrm>
          </p:grpSpPr>
          <p:sp>
            <p:nvSpPr>
              <p:cNvPr id="527501" name="Rectangle 1165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27502" name="Rectangle 1166"/>
              <p:cNvSpPr>
                <a:spLocks noChangeArrowheads="1"/>
              </p:cNvSpPr>
              <p:nvPr/>
            </p:nvSpPr>
            <p:spPr bwMode="auto">
              <a:xfrm>
                <a:off x="3079" y="3101"/>
                <a:ext cx="597" cy="23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rgbClr val="790015"/>
                    </a:solidFill>
                    <a:effectLst/>
                    <a:latin typeface="Helvetica" charset="0"/>
                  </a:rPr>
                  <a:t>JESUS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527503" name="Line 1167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504" name="Line 1168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7441" name="Rectangle 1105"/>
          <p:cNvSpPr>
            <a:spLocks noChangeArrowheads="1"/>
          </p:cNvSpPr>
          <p:nvPr/>
        </p:nvSpPr>
        <p:spPr bwMode="auto">
          <a:xfrm>
            <a:off x="557213" y="558800"/>
            <a:ext cx="7994650" cy="577215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505" name="Text Box 1169"/>
          <p:cNvSpPr txBox="1">
            <a:spLocks noChangeArrowheads="1"/>
          </p:cNvSpPr>
          <p:nvPr/>
        </p:nvSpPr>
        <p:spPr bwMode="auto">
          <a:xfrm>
            <a:off x="871538" y="889000"/>
            <a:ext cx="7469187" cy="1739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effectLst/>
                <a:latin typeface="Arial" charset="0"/>
              </a:rPr>
              <a:t>SASA TUNAWEZA KUELEWA UMUHIMU WA HADITHI YA BIBILIA…</a:t>
            </a:r>
            <a:endParaRPr lang="en-US" sz="3600" i="1"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527506" name="Text Box 1170"/>
          <p:cNvSpPr txBox="1">
            <a:spLocks noChangeArrowheads="1"/>
          </p:cNvSpPr>
          <p:nvPr/>
        </p:nvSpPr>
        <p:spPr bwMode="auto">
          <a:xfrm>
            <a:off x="768350" y="3362325"/>
            <a:ext cx="7681913" cy="1736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i="1">
                <a:solidFill>
                  <a:schemeClr val="folHlink"/>
                </a:solidFill>
                <a:effectLst/>
                <a:latin typeface="Arial" charset="0"/>
              </a:rPr>
              <a:t>KATIKA MPANGO MKUU WA UOKOAJI!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505" grpId="0" autoUpdateAnimBg="0"/>
      <p:bldP spid="5275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61" name="Picture 1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590550"/>
            <a:ext cx="4754563" cy="31242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2" name="Picture 1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4"/>
          <a:stretch>
            <a:fillRect/>
          </a:stretch>
        </p:blipFill>
        <p:spPr bwMode="auto">
          <a:xfrm>
            <a:off x="6288088" y="554038"/>
            <a:ext cx="2351087" cy="22479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3" name="Picture 1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205038"/>
            <a:ext cx="4329113" cy="28971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5" name="Picture 1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081338"/>
            <a:ext cx="2092325" cy="31257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6" name="Picture 10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3208338"/>
            <a:ext cx="2016125" cy="30114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3170" name="Text Box 104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33172" name="Text Box 1044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433173" name="Text Box 104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33174" name="Rectangle 104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33177" name="Group 1049"/>
          <p:cNvGrpSpPr>
            <a:grpSpLocks/>
          </p:cNvGrpSpPr>
          <p:nvPr/>
        </p:nvGrpSpPr>
        <p:grpSpPr bwMode="auto">
          <a:xfrm>
            <a:off x="1066800" y="1189038"/>
            <a:ext cx="6880225" cy="4513262"/>
            <a:chOff x="672" y="749"/>
            <a:chExt cx="4334" cy="2843"/>
          </a:xfrm>
        </p:grpSpPr>
        <p:pic>
          <p:nvPicPr>
            <p:cNvPr id="433178" name="Picture 105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" y="749"/>
              <a:ext cx="4246" cy="284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rgbClr val="000109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3179" name="Text Box 1051"/>
            <p:cNvSpPr txBox="1">
              <a:spLocks noChangeArrowheads="1"/>
            </p:cNvSpPr>
            <p:nvPr/>
          </p:nvSpPr>
          <p:spPr bwMode="auto">
            <a:xfrm>
              <a:off x="672" y="1072"/>
              <a:ext cx="1728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0109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>
                  <a:solidFill>
                    <a:schemeClr val="folHlink"/>
                  </a:solidFill>
                  <a:effectLst/>
                </a:rPr>
                <a:t>SWALI: KATIKA NAFASI IMEEDELEA, NAMNA GANI KATIKA TOLEO LA YESU?</a:t>
              </a:r>
            </a:p>
          </p:txBody>
        </p:sp>
      </p:grpSp>
      <p:sp>
        <p:nvSpPr>
          <p:cNvPr id="433180" name="Rectangle 10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3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8" name="Rectangle 8"/>
          <p:cNvSpPr>
            <a:spLocks noChangeArrowheads="1"/>
          </p:cNvSpPr>
          <p:nvPr/>
        </p:nvSpPr>
        <p:spPr bwMode="auto">
          <a:xfrm>
            <a:off x="2532063" y="2566988"/>
            <a:ext cx="404653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i="1">
                <a:solidFill>
                  <a:srgbClr val="99FF66"/>
                </a:solidFill>
                <a:effectLst/>
                <a:latin typeface="Helvetica" charset="0"/>
              </a:rPr>
              <a:t> Meza ya Kwanza –</a:t>
            </a:r>
            <a:r>
              <a:rPr lang="en-US" sz="2000" i="1">
                <a:solidFill>
                  <a:srgbClr val="00FF00"/>
                </a:solidFill>
                <a:effectLst/>
                <a:latin typeface="Helvetica" charset="0"/>
              </a:rPr>
              <a:t> </a:t>
            </a:r>
          </a:p>
          <a:p>
            <a:pPr algn="ctr"/>
            <a:r>
              <a:rPr lang="en-US" sz="2000" i="1">
                <a:effectLst/>
                <a:latin typeface="Helvetica" charset="0"/>
              </a:rPr>
              <a:t>Jukumu za mungu (nakara 1-12)</a:t>
            </a:r>
          </a:p>
        </p:txBody>
      </p:sp>
      <p:sp>
        <p:nvSpPr>
          <p:cNvPr id="286776" name="Text Box 56"/>
          <p:cNvSpPr txBox="1">
            <a:spLocks noChangeArrowheads="1"/>
          </p:cNvSpPr>
          <p:nvPr/>
        </p:nvSpPr>
        <p:spPr bwMode="auto">
          <a:xfrm>
            <a:off x="2108200" y="3314700"/>
            <a:ext cx="6184900" cy="312261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Yesu Mungu wako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Hakuna miungu mingine mbele yake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Hakuna sanamu za kuiga yeye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   Hakuna kuomba miungu mingine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      Utakatifu wa jina la Mungu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         Kuweka siku ya sabato takatifu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            Kufanya kazi siku saba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               kupumuzika siku ya saba...</a:t>
            </a:r>
          </a:p>
        </p:txBody>
      </p:sp>
      <p:grpSp>
        <p:nvGrpSpPr>
          <p:cNvPr id="286779" name="Group 59"/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286777" name="Line 57"/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78" name="Line 58"/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780" name="Text Box 60"/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600" b="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6600" b="0">
                <a:solidFill>
                  <a:schemeClr val="folHlink"/>
                </a:solidFill>
                <a:effectLst/>
                <a:latin typeface="Times New Roman" charset="0"/>
              </a:rPr>
              <a:t>M</a:t>
            </a:r>
            <a:r>
              <a:rPr lang="ja-JP" altLang="en-US" sz="6600" b="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6600" b="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286781" name="Text Box 61"/>
          <p:cNvSpPr txBox="1">
            <a:spLocks noChangeArrowheads="1"/>
          </p:cNvSpPr>
          <p:nvPr/>
        </p:nvSpPr>
        <p:spPr bwMode="auto">
          <a:xfrm>
            <a:off x="682625" y="2054225"/>
            <a:ext cx="1719263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TABIA</a:t>
            </a:r>
          </a:p>
        </p:txBody>
      </p:sp>
      <p:sp>
        <p:nvSpPr>
          <p:cNvPr id="286782" name="Rectangle 62"/>
          <p:cNvSpPr>
            <a:spLocks noChangeArrowheads="1"/>
          </p:cNvSpPr>
          <p:nvPr/>
        </p:nvSpPr>
        <p:spPr bwMode="auto">
          <a:xfrm>
            <a:off x="1281113" y="222250"/>
            <a:ext cx="5795962" cy="5159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ja-JP" altLang="en-US" sz="280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2800">
                <a:solidFill>
                  <a:schemeClr val="folHlink"/>
                </a:solidFill>
                <a:effectLst/>
                <a:latin typeface="Helvetica" charset="0"/>
              </a:rPr>
              <a:t>AGANO LA KALE</a:t>
            </a:r>
            <a:r>
              <a:rPr lang="ja-JP" altLang="en-US" sz="280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2800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286783" name="Rectangle 63"/>
          <p:cNvSpPr>
            <a:spLocks noChangeArrowheads="1"/>
          </p:cNvSpPr>
          <p:nvPr/>
        </p:nvSpPr>
        <p:spPr bwMode="auto">
          <a:xfrm>
            <a:off x="3076575" y="1008063"/>
            <a:ext cx="2998788" cy="758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900">
                <a:solidFill>
                  <a:schemeClr val="folHlink"/>
                </a:solidFill>
                <a:effectLst/>
                <a:latin typeface="Helvetica" charset="0"/>
              </a:rPr>
              <a:t>KUTOKA NAKIRI YA 20: </a:t>
            </a:r>
          </a:p>
          <a:p>
            <a:pPr algn="ctr"/>
            <a:r>
              <a:rPr lang="en-US" sz="2500">
                <a:effectLst/>
                <a:latin typeface="Helvetica" charset="0"/>
              </a:rPr>
              <a:t>NA YA PILI</a:t>
            </a:r>
            <a:endParaRPr lang="en-US" sz="1900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286784" name="Text Box 64"/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effectLst/>
                <a:latin typeface="Arial"/>
              </a:rPr>
              <a:t>“</a:t>
            </a:r>
            <a:r>
              <a:rPr lang="en-US" sz="2800">
                <a:effectLst/>
                <a:latin typeface="Times New Roman" charset="0"/>
              </a:rPr>
              <a:t>Amri kumi za Mungu</a:t>
            </a:r>
            <a:r>
              <a:rPr lang="ja-JP" altLang="en-US" sz="2800">
                <a:effectLst/>
                <a:latin typeface="Arial"/>
              </a:rPr>
              <a:t>”</a:t>
            </a:r>
            <a:endParaRPr lang="en-US" sz="2800">
              <a:effectLst/>
              <a:latin typeface="Times New Roman" charset="0"/>
            </a:endParaRPr>
          </a:p>
        </p:txBody>
      </p:sp>
      <p:grpSp>
        <p:nvGrpSpPr>
          <p:cNvPr id="286786" name="Group 66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6787" name="Rectangle 67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88" name="Oval 68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89" name="Rectangle 69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90" name="Rectangle 70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91" name="Oval 71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92" name="Rectangle 72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93" name="Rectangle 73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>
                <a:effectLst/>
                <a:latin typeface="Krone" charset="0"/>
              </a:endParaRPr>
            </a:p>
          </p:txBody>
        </p:sp>
        <p:sp>
          <p:nvSpPr>
            <p:cNvPr id="286794" name="Rectangle 74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>
                <a:effectLst/>
                <a:latin typeface="Krone" charset="0"/>
              </a:endParaRPr>
            </a:p>
          </p:txBody>
        </p:sp>
      </p:grpSp>
      <p:sp>
        <p:nvSpPr>
          <p:cNvPr id="286804" name="Text Box 8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86805" name="Rectangle 8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807" name="Text Box 87"/>
          <p:cNvSpPr txBox="1">
            <a:spLocks noChangeArrowheads="1"/>
          </p:cNvSpPr>
          <p:nvPr/>
        </p:nvSpPr>
        <p:spPr bwMode="auto">
          <a:xfrm>
            <a:off x="8528050" y="6462713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12</a:t>
            </a:r>
          </a:p>
        </p:txBody>
      </p:sp>
      <p:sp>
        <p:nvSpPr>
          <p:cNvPr id="286808" name="Rectangle 8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86810" name="Text Box 90"/>
          <p:cNvSpPr txBox="1">
            <a:spLocks noChangeArrowheads="1"/>
          </p:cNvSpPr>
          <p:nvPr/>
        </p:nvSpPr>
        <p:spPr bwMode="auto">
          <a:xfrm>
            <a:off x="2940050" y="603250"/>
            <a:ext cx="1095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99CCFF"/>
                </a:solidFill>
                <a:effectLst/>
                <a:latin typeface="Helvetica" charset="0"/>
              </a:rPr>
              <a:t>Musa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6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3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28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8" grpId="0" autoUpdateAnimBg="0"/>
      <p:bldP spid="286776" grpId="0" build="p" autoUpdateAnimBg="0"/>
      <p:bldP spid="286780" grpId="0" autoUpdateAnimBg="0"/>
      <p:bldP spid="286781" grpId="0" autoUpdateAnimBg="0"/>
      <p:bldP spid="286782" grpId="0"/>
      <p:bldP spid="286783" grpId="0" autoUpdateAnimBg="0"/>
      <p:bldP spid="286784" grpId="0" autoUpdateAnimBg="0"/>
      <p:bldP spid="286810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930275" y="1500188"/>
            <a:ext cx="7308850" cy="49657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800" baseline="30000">
                <a:effectLst/>
                <a:latin typeface="Times New Roman" charset="0"/>
              </a:rPr>
              <a:t>15</a:t>
            </a:r>
            <a:r>
              <a:rPr lang="en-US" sz="4000">
                <a:effectLst/>
                <a:latin typeface="Times New Roman" charset="0"/>
              </a:rPr>
              <a:t>Kwa sababu hii yesu ndiye 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Aano Jipya</a:t>
            </a:r>
            <a:r>
              <a:rPr lang="en-US" sz="4000">
                <a:effectLst/>
                <a:latin typeface="Times New Roman" charset="0"/>
              </a:rPr>
              <a:t>, kwamba wale walioitwa 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wapate uzima wa milele</a:t>
            </a:r>
            <a:r>
              <a:rPr lang="en-US" sz="4000">
                <a:solidFill>
                  <a:schemeClr val="tx2"/>
                </a:solidFill>
                <a:effectLst/>
                <a:latin typeface="Times New Roman" charset="0"/>
              </a:rPr>
              <a:t> </a:t>
            </a:r>
            <a:r>
              <a:rPr lang="en-US" sz="4000">
                <a:effectLst/>
                <a:latin typeface="Times New Roman" charset="0"/>
              </a:rPr>
              <a:t>— sasa amekufa kama sadaka kwa niamba ya Agano la kale. </a:t>
            </a:r>
          </a:p>
          <a:p>
            <a:endParaRPr lang="en-US" sz="4000">
              <a:effectLst/>
              <a:latin typeface="Times New Roman" charset="0"/>
            </a:endParaRPr>
          </a:p>
          <a:p>
            <a:endParaRPr lang="en-US" sz="40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235523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800" i="1">
                <a:effectLst/>
                <a:latin typeface="Times New Roman" charset="0"/>
              </a:rPr>
              <a:t>Kwa maana ya 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“</a:t>
            </a:r>
            <a:r>
              <a:rPr lang="en-US" sz="2800" i="1">
                <a:solidFill>
                  <a:schemeClr val="tx2"/>
                </a:solidFill>
                <a:effectLst/>
                <a:latin typeface="Times New Roman" charset="0"/>
              </a:rPr>
              <a:t>DAMU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”</a:t>
            </a:r>
            <a:r>
              <a:rPr lang="en-US" sz="2800" i="1">
                <a:effectLst/>
                <a:latin typeface="Times New Roman" charset="0"/>
              </a:rPr>
              <a:t>...</a:t>
            </a:r>
            <a:endParaRPr lang="en-US" sz="2400" i="1">
              <a:effectLst/>
              <a:latin typeface="Times New Roman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i="1">
                <a:effectLst/>
                <a:latin typeface="Times New Roman" charset="0"/>
              </a:rPr>
              <a:t>Waebrania 9: 15-22</a:t>
            </a:r>
          </a:p>
        </p:txBody>
      </p:sp>
      <p:sp>
        <p:nvSpPr>
          <p:cNvPr id="235525" name="Oval 5"/>
          <p:cNvSpPr>
            <a:spLocks noChangeArrowheads="1"/>
          </p:cNvSpPr>
          <p:nvPr/>
        </p:nvSpPr>
        <p:spPr bwMode="auto">
          <a:xfrm>
            <a:off x="452438" y="3294063"/>
            <a:ext cx="7961312" cy="8763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7" name="Oval 7"/>
          <p:cNvSpPr>
            <a:spLocks noChangeArrowheads="1"/>
          </p:cNvSpPr>
          <p:nvPr/>
        </p:nvSpPr>
        <p:spPr bwMode="auto">
          <a:xfrm>
            <a:off x="3665538" y="2147888"/>
            <a:ext cx="3713162" cy="693737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235532" name="Text Box 1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35533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36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235538" name="Text Box 18"/>
          <p:cNvSpPr txBox="1">
            <a:spLocks noChangeArrowheads="1"/>
          </p:cNvSpPr>
          <p:nvPr/>
        </p:nvSpPr>
        <p:spPr bwMode="auto">
          <a:xfrm>
            <a:off x="8586788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5" grpId="0" animBg="1"/>
      <p:bldP spid="2355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854075" y="249238"/>
            <a:ext cx="7804150" cy="31369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4000">
              <a:effectLst/>
              <a:latin typeface="Times New Roman" charset="0"/>
            </a:endParaRPr>
          </a:p>
          <a:p>
            <a:endParaRPr lang="en-US" sz="4000">
              <a:effectLst/>
              <a:latin typeface="Times New Roman" charset="0"/>
            </a:endParaRPr>
          </a:p>
          <a:p>
            <a:r>
              <a:rPr lang="en-US" sz="4800" baseline="30000">
                <a:effectLst/>
                <a:latin typeface="Times New Roman" charset="0"/>
              </a:rPr>
              <a:t>16</a:t>
            </a:r>
            <a:r>
              <a:rPr lang="en-US" sz="4000">
                <a:effectLst/>
                <a:latin typeface="Times New Roman" charset="0"/>
              </a:rPr>
              <a:t>Kama kuna 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pendekezo</a:t>
            </a:r>
            <a:r>
              <a:rPr lang="en-US" sz="4000">
                <a:effectLst/>
                <a:latin typeface="Times New Roman" charset="0"/>
              </a:rPr>
              <a:t>, ni muhimu kuthibitisha kifo cha mwenye kupendekeza, </a:t>
            </a:r>
            <a:endParaRPr lang="en-US" sz="40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800" i="1">
                <a:effectLst/>
                <a:latin typeface="Times New Roman" charset="0"/>
              </a:rPr>
              <a:t>Kwa Maana ya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“</a:t>
            </a:r>
            <a:r>
              <a:rPr lang="en-US" sz="2800" i="1">
                <a:solidFill>
                  <a:schemeClr val="tx2"/>
                </a:solidFill>
                <a:effectLst/>
                <a:latin typeface="Times New Roman" charset="0"/>
              </a:rPr>
              <a:t>DAMU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”</a:t>
            </a:r>
            <a:r>
              <a:rPr lang="en-US" sz="2800" i="1">
                <a:effectLst/>
                <a:latin typeface="Times New Roman" charset="0"/>
              </a:rPr>
              <a:t>...</a:t>
            </a:r>
            <a:endParaRPr lang="en-US" sz="2400" i="1">
              <a:effectLst/>
              <a:latin typeface="Times New Roman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i="1">
                <a:effectLst/>
                <a:latin typeface="Times New Roman" charset="0"/>
              </a:rPr>
              <a:t>Waebrania 9: 15-22</a:t>
            </a:r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01064" name="Text Box 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1065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1068" name="Rectangle 1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301070" name="Text Box 14"/>
          <p:cNvSpPr txBox="1">
            <a:spLocks noChangeArrowheads="1"/>
          </p:cNvSpPr>
          <p:nvPr/>
        </p:nvSpPr>
        <p:spPr bwMode="auto">
          <a:xfrm>
            <a:off x="800100" y="3467100"/>
            <a:ext cx="7937500" cy="2530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aseline="30000">
                <a:effectLst/>
                <a:latin typeface="Times New Roman" charset="0"/>
              </a:rPr>
              <a:t>17</a:t>
            </a:r>
            <a:r>
              <a:rPr lang="en-US" sz="4000">
                <a:effectLst/>
                <a:latin typeface="Times New Roman" charset="0"/>
              </a:rPr>
              <a:t>Maana pendekezo liko na Mungu ya mwenye kuliweka kufa; haiwezi ikatekelezwa mwenye kupendekeza yuhai.</a:t>
            </a:r>
          </a:p>
        </p:txBody>
      </p:sp>
      <p:sp>
        <p:nvSpPr>
          <p:cNvPr id="301071" name="Text Box 15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1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8" grpId="0" build="p" autoUpdateAnimBg="0" advAuto="0"/>
      <p:bldP spid="301070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800" i="1">
                <a:effectLst/>
                <a:latin typeface="Times New Roman" charset="0"/>
              </a:rPr>
              <a:t>Maana ya 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“</a:t>
            </a:r>
            <a:r>
              <a:rPr lang="en-US" sz="2800" i="1">
                <a:solidFill>
                  <a:schemeClr val="tx2"/>
                </a:solidFill>
                <a:effectLst/>
                <a:latin typeface="Times New Roman" charset="0"/>
              </a:rPr>
              <a:t>DAMU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”</a:t>
            </a:r>
            <a:r>
              <a:rPr lang="en-US" sz="2800" i="1">
                <a:effectLst/>
                <a:latin typeface="Times New Roman" charset="0"/>
              </a:rPr>
              <a:t>...</a:t>
            </a:r>
            <a:endParaRPr lang="en-US" sz="2400" i="1">
              <a:effectLst/>
              <a:latin typeface="Times New Roman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i="1">
                <a:effectLst/>
                <a:latin typeface="Times New Roman" charset="0"/>
              </a:rPr>
              <a:t>Waebrania 9: 15-22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876300" y="1816100"/>
            <a:ext cx="7378700" cy="2530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4000">
              <a:effectLst/>
              <a:latin typeface="Times New Roman" charset="0"/>
            </a:endParaRPr>
          </a:p>
          <a:p>
            <a:r>
              <a:rPr lang="en-US" sz="4800" baseline="30000">
                <a:effectLst/>
                <a:latin typeface="Times New Roman" charset="0"/>
              </a:rPr>
              <a:t>18</a:t>
            </a:r>
            <a:r>
              <a:rPr lang="en-US" sz="4000">
                <a:effectLst/>
                <a:latin typeface="Times New Roman" charset="0"/>
              </a:rPr>
              <a:t>Hii ndiyo sababu hata Agano la kwanza halikuwekwa </a:t>
            </a:r>
            <a:r>
              <a:rPr lang="en-US" sz="4000">
                <a:solidFill>
                  <a:srgbClr val="FF0F07"/>
                </a:solidFill>
                <a:effectLst/>
                <a:latin typeface="Times New Roman" charset="0"/>
              </a:rPr>
              <a:t>bila damu</a:t>
            </a:r>
            <a:r>
              <a:rPr lang="en-US" sz="4000">
                <a:solidFill>
                  <a:srgbClr val="FF0000"/>
                </a:solidFill>
                <a:effectLst/>
                <a:latin typeface="Times New Roman" charset="0"/>
              </a:rPr>
              <a:t>.</a:t>
            </a:r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3114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3117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876300" y="280988"/>
            <a:ext cx="7715250" cy="43561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4000">
              <a:effectLst/>
              <a:latin typeface="Times New Roman" charset="0"/>
            </a:endParaRPr>
          </a:p>
          <a:p>
            <a:endParaRPr lang="en-US" sz="4000">
              <a:effectLst/>
              <a:latin typeface="Times New Roman" charset="0"/>
            </a:endParaRPr>
          </a:p>
          <a:p>
            <a:r>
              <a:rPr lang="en-US" sz="4800" baseline="30000">
                <a:effectLst/>
                <a:latin typeface="Times New Roman" charset="0"/>
              </a:rPr>
              <a:t>19</a:t>
            </a:r>
            <a:r>
              <a:rPr lang="en-US" sz="4000">
                <a:effectLst/>
                <a:latin typeface="Times New Roman" charset="0"/>
              </a:rPr>
              <a:t>Wakati Musa alikuwa ameweka kila pendekezo la sheria kwa kila mtu, alichukua </a:t>
            </a:r>
            <a:r>
              <a:rPr lang="en-US" sz="4000">
                <a:solidFill>
                  <a:srgbClr val="FF0F07"/>
                </a:solidFill>
                <a:effectLst/>
                <a:latin typeface="Times New Roman" charset="0"/>
              </a:rPr>
              <a:t>damu</a:t>
            </a:r>
            <a:r>
              <a:rPr lang="en-US" sz="4000">
                <a:effectLst/>
                <a:latin typeface="Times New Roman" charset="0"/>
              </a:rPr>
              <a:t> , kitambaa na maji na kumwagilia kila mtu. </a:t>
            </a:r>
          </a:p>
          <a:p>
            <a:endParaRPr lang="en-US" sz="40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800" i="1">
                <a:effectLst/>
                <a:latin typeface="Times New Roman" charset="0"/>
              </a:rPr>
              <a:t> Maana ya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“</a:t>
            </a:r>
            <a:r>
              <a:rPr lang="en-US" sz="2800" i="1">
                <a:solidFill>
                  <a:schemeClr val="tx2"/>
                </a:solidFill>
                <a:effectLst/>
                <a:latin typeface="Times New Roman" charset="0"/>
              </a:rPr>
              <a:t>DAMU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”</a:t>
            </a:r>
            <a:r>
              <a:rPr lang="en-US" sz="2800" i="1">
                <a:effectLst/>
                <a:latin typeface="Times New Roman" charset="0"/>
              </a:rPr>
              <a:t>...</a:t>
            </a:r>
            <a:endParaRPr lang="en-US" sz="2400" i="1">
              <a:effectLst/>
              <a:latin typeface="Times New Roman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i="1">
                <a:effectLst/>
                <a:latin typeface="Times New Roman" charset="0"/>
              </a:rPr>
              <a:t>Waebrania 9: 15-22</a:t>
            </a:r>
          </a:p>
        </p:txBody>
      </p:sp>
      <p:sp>
        <p:nvSpPr>
          <p:cNvPr id="304134" name="Text Box 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4137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4140" name="Rectangle 1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892175" y="261938"/>
            <a:ext cx="7308850" cy="19177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4000">
              <a:solidFill>
                <a:schemeClr val="folHlink"/>
              </a:solidFill>
              <a:effectLst/>
              <a:latin typeface="Times New Roman" charset="0"/>
            </a:endParaRPr>
          </a:p>
          <a:p>
            <a:endParaRPr lang="en-US" sz="4000">
              <a:solidFill>
                <a:schemeClr val="folHlink"/>
              </a:solidFill>
              <a:effectLst/>
              <a:latin typeface="Times New Roman" charset="0"/>
            </a:endParaRPr>
          </a:p>
          <a:p>
            <a:endParaRPr lang="en-US" sz="40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05155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800" i="1">
                <a:effectLst/>
                <a:latin typeface="Times New Roman" charset="0"/>
              </a:rPr>
              <a:t>Maana ya 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“</a:t>
            </a:r>
            <a:r>
              <a:rPr lang="en-US" sz="2800" i="1">
                <a:solidFill>
                  <a:schemeClr val="tx2"/>
                </a:solidFill>
                <a:effectLst/>
                <a:latin typeface="Times New Roman" charset="0"/>
              </a:rPr>
              <a:t>DAMU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”</a:t>
            </a:r>
            <a:r>
              <a:rPr lang="en-US" sz="2800" i="1">
                <a:effectLst/>
                <a:latin typeface="Times New Roman" charset="0"/>
              </a:rPr>
              <a:t>...</a:t>
            </a:r>
            <a:endParaRPr lang="en-US" sz="2400" i="1">
              <a:effectLst/>
              <a:latin typeface="Times New Roman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i="1">
                <a:effectLst/>
                <a:latin typeface="Times New Roman" charset="0"/>
              </a:rPr>
              <a:t>Waebrania 9: 15-22</a:t>
            </a: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05161" name="Text Box 9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305162" name="Text Box 1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5163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5166" name="Rectangle 14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305168" name="Text Box 16"/>
          <p:cNvSpPr txBox="1">
            <a:spLocks noChangeArrowheads="1"/>
          </p:cNvSpPr>
          <p:nvPr/>
        </p:nvSpPr>
        <p:spPr bwMode="auto">
          <a:xfrm>
            <a:off x="393700" y="2489200"/>
            <a:ext cx="8636000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aseline="30000">
                <a:solidFill>
                  <a:schemeClr val="folHlink"/>
                </a:solidFill>
                <a:effectLst/>
                <a:latin typeface="Times New Roman" charset="0"/>
              </a:rPr>
              <a:t>20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.</a:t>
            </a:r>
            <a:r>
              <a:rPr lang="ja-JP" altLang="en-US" sz="400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40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05170" name="Text Box 18"/>
          <p:cNvSpPr txBox="1">
            <a:spLocks noChangeArrowheads="1"/>
          </p:cNvSpPr>
          <p:nvPr/>
        </p:nvSpPr>
        <p:spPr bwMode="auto">
          <a:xfrm>
            <a:off x="8589963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305172" name="Text Box 20"/>
          <p:cNvSpPr txBox="1">
            <a:spLocks noChangeArrowheads="1"/>
          </p:cNvSpPr>
          <p:nvPr/>
        </p:nvSpPr>
        <p:spPr bwMode="auto">
          <a:xfrm>
            <a:off x="396875" y="2479675"/>
            <a:ext cx="8636000" cy="19208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aseline="30000">
                <a:solidFill>
                  <a:schemeClr val="folHlink"/>
                </a:solidFill>
                <a:effectLst/>
                <a:latin typeface="Times New Roman" charset="0"/>
              </a:rPr>
              <a:t>20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 Akawambia, </a:t>
            </a:r>
            <a:r>
              <a:rPr lang="ja-JP" altLang="en-US" sz="400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Hii ni </a:t>
            </a:r>
            <a:r>
              <a:rPr lang="en-US" sz="4000" u="sng">
                <a:solidFill>
                  <a:srgbClr val="EF1F1D"/>
                </a:solidFill>
                <a:effectLst/>
                <a:latin typeface="Times New Roman" charset="0"/>
              </a:rPr>
              <a:t>damu ya Agano langu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, abayo Mungu amewagiiza kuweka kwa niamba tangu.</a:t>
            </a:r>
            <a:r>
              <a:rPr lang="ja-JP" altLang="en-US" sz="400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40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68" grpId="0"/>
      <p:bldP spid="305172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ChangeArrowheads="1"/>
          </p:cNvSpPr>
          <p:nvPr/>
        </p:nvSpPr>
        <p:spPr bwMode="auto">
          <a:xfrm>
            <a:off x="1069975" y="1627188"/>
            <a:ext cx="7308850" cy="9398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1400">
              <a:effectLst/>
              <a:latin typeface="Times New Roman" charset="0"/>
            </a:endParaRPr>
          </a:p>
          <a:p>
            <a:endParaRPr lang="en-US" sz="1400">
              <a:effectLst/>
              <a:latin typeface="Times New Roman" charset="0"/>
            </a:endParaRPr>
          </a:p>
          <a:p>
            <a:endParaRPr lang="en-US" sz="1400">
              <a:effectLst/>
              <a:latin typeface="Times New Roman" charset="0"/>
            </a:endParaRPr>
          </a:p>
          <a:p>
            <a:endParaRPr lang="en-US" sz="1400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306179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800" i="1">
                <a:effectLst/>
                <a:latin typeface="Times New Roman" charset="0"/>
              </a:rPr>
              <a:t>Maana ya 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“</a:t>
            </a:r>
            <a:r>
              <a:rPr lang="en-US" sz="2800" i="1">
                <a:solidFill>
                  <a:schemeClr val="tx2"/>
                </a:solidFill>
                <a:effectLst/>
                <a:latin typeface="Times New Roman" charset="0"/>
              </a:rPr>
              <a:t>DAMU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”</a:t>
            </a:r>
            <a:r>
              <a:rPr lang="en-US" sz="2800" i="1">
                <a:effectLst/>
                <a:latin typeface="Times New Roman" charset="0"/>
              </a:rPr>
              <a:t>...</a:t>
            </a:r>
            <a:endParaRPr lang="en-US" sz="2400" i="1">
              <a:effectLst/>
              <a:latin typeface="Times New Roman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i="1">
                <a:effectLst/>
                <a:latin typeface="Times New Roman" charset="0"/>
              </a:rPr>
              <a:t>Waebrania 9: 15-22</a:t>
            </a:r>
          </a:p>
        </p:txBody>
      </p:sp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609600" y="2190750"/>
            <a:ext cx="7848600" cy="19208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aseline="30000">
                <a:effectLst/>
                <a:latin typeface="Times New Roman" charset="0"/>
              </a:rPr>
              <a:t>21</a:t>
            </a:r>
            <a:r>
              <a:rPr lang="en-US" sz="4000">
                <a:effectLst/>
                <a:latin typeface="Times New Roman" charset="0"/>
              </a:rPr>
              <a:t>Kwa njia hiyo hiyo, akamwagilia meza kuu na </a:t>
            </a:r>
            <a:r>
              <a:rPr lang="en-US" sz="4000">
                <a:solidFill>
                  <a:srgbClr val="FF0F07"/>
                </a:solidFill>
                <a:effectLst/>
                <a:latin typeface="Times New Roman" charset="0"/>
              </a:rPr>
              <a:t>damu</a:t>
            </a:r>
            <a:r>
              <a:rPr lang="en-US" sz="4000">
                <a:effectLst/>
                <a:latin typeface="Times New Roman" charset="0"/>
              </a:rPr>
              <a:t>  na kila kitu kilichotumika kwa sherehe hiyo.</a:t>
            </a:r>
          </a:p>
        </p:txBody>
      </p:sp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06185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6189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3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800" i="1">
                <a:effectLst/>
                <a:latin typeface="Times New Roman" charset="0"/>
              </a:rPr>
              <a:t>Maana ya 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“</a:t>
            </a:r>
            <a:r>
              <a:rPr lang="en-US" sz="2800" i="1">
                <a:solidFill>
                  <a:schemeClr val="tx2"/>
                </a:solidFill>
                <a:effectLst/>
                <a:latin typeface="Times New Roman" charset="0"/>
              </a:rPr>
              <a:t>DAMU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”</a:t>
            </a:r>
            <a:r>
              <a:rPr lang="en-US" sz="2800" i="1">
                <a:effectLst/>
                <a:latin typeface="Times New Roman" charset="0"/>
              </a:rPr>
              <a:t>...</a:t>
            </a:r>
            <a:endParaRPr lang="en-US" sz="2400" i="1">
              <a:effectLst/>
              <a:latin typeface="Times New Roman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i="1">
                <a:effectLst/>
                <a:latin typeface="Times New Roman" charset="0"/>
              </a:rPr>
              <a:t>Waebrania 9: 15-22</a:t>
            </a: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774700" y="1879600"/>
            <a:ext cx="7480300" cy="2530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aseline="30000">
                <a:solidFill>
                  <a:schemeClr val="folHlink"/>
                </a:solidFill>
                <a:effectLst/>
                <a:latin typeface="Times New Roman" charset="0"/>
              </a:rPr>
              <a:t>22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Kweli, inahitaji kila kitu kisafishwe na damu. Na bila kumwagwa kwa damu hakuna kusamehewa dhambi</a:t>
            </a:r>
            <a:endParaRPr lang="en-US" sz="4000" i="1" u="sng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07209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7210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13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800" i="1">
                <a:effectLst/>
                <a:latin typeface="Times New Roman" charset="0"/>
              </a:rPr>
              <a:t>Maana ya 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“</a:t>
            </a:r>
            <a:r>
              <a:rPr lang="en-US" sz="2800" i="1">
                <a:solidFill>
                  <a:schemeClr val="tx2"/>
                </a:solidFill>
                <a:effectLst/>
                <a:latin typeface="Times New Roman" charset="0"/>
              </a:rPr>
              <a:t>DAMU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”</a:t>
            </a:r>
            <a:r>
              <a:rPr lang="en-US" sz="2800" i="1">
                <a:effectLst/>
                <a:latin typeface="Times New Roman" charset="0"/>
              </a:rPr>
              <a:t>...</a:t>
            </a:r>
            <a:endParaRPr lang="en-US" sz="2400" i="1">
              <a:effectLst/>
              <a:latin typeface="Times New Roman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i="1">
                <a:effectLst/>
                <a:latin typeface="Times New Roman" charset="0"/>
              </a:rPr>
              <a:t>Waebrania 9: 15-22</a:t>
            </a:r>
          </a:p>
        </p:txBody>
      </p:sp>
      <p:sp>
        <p:nvSpPr>
          <p:cNvPr id="484355" name="Text Box 3"/>
          <p:cNvSpPr txBox="1">
            <a:spLocks noChangeArrowheads="1"/>
          </p:cNvSpPr>
          <p:nvPr/>
        </p:nvSpPr>
        <p:spPr bwMode="auto">
          <a:xfrm>
            <a:off x="838200" y="1460500"/>
            <a:ext cx="7480300" cy="2530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aseline="30000">
                <a:solidFill>
                  <a:srgbClr val="0000FF"/>
                </a:solidFill>
                <a:effectLst/>
                <a:latin typeface="Times New Roman" charset="0"/>
              </a:rPr>
              <a:t>22</a:t>
            </a:r>
            <a:r>
              <a:rPr lang="en-US" sz="4000">
                <a:solidFill>
                  <a:srgbClr val="0000FF"/>
                </a:solidFill>
                <a:effectLst/>
                <a:latin typeface="Times New Roman" charset="0"/>
              </a:rPr>
              <a:t>Kweli, sheria inahitaji kila kitu kisafishwe na damu,</a:t>
            </a:r>
            <a:r>
              <a:rPr lang="en-US" sz="4000">
                <a:solidFill>
                  <a:schemeClr val="folHlink"/>
                </a:solidFill>
                <a:effectLst/>
                <a:latin typeface="Times New Roman" charset="0"/>
              </a:rPr>
              <a:t> </a:t>
            </a:r>
            <a:r>
              <a:rPr lang="en-US" sz="4000" i="1" u="sng">
                <a:solidFill>
                  <a:schemeClr val="folHlink"/>
                </a:solidFill>
                <a:effectLst/>
                <a:latin typeface="Times New Roman" charset="0"/>
              </a:rPr>
              <a:t>na bila kumwagwa kwa damu hakuna kusamehewa dhambi..</a:t>
            </a:r>
          </a:p>
        </p:txBody>
      </p:sp>
      <p:sp>
        <p:nvSpPr>
          <p:cNvPr id="484357" name="Text Box 5"/>
          <p:cNvSpPr txBox="1">
            <a:spLocks noChangeArrowheads="1"/>
          </p:cNvSpPr>
          <p:nvPr/>
        </p:nvSpPr>
        <p:spPr bwMode="auto">
          <a:xfrm>
            <a:off x="800100" y="4310063"/>
            <a:ext cx="5246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u="sng">
                <a:solidFill>
                  <a:srgbClr val="FF0F07"/>
                </a:solidFill>
                <a:effectLst/>
                <a:latin typeface="Times New Roman" charset="0"/>
              </a:rPr>
              <a:t>Kumwagwa kwa damu</a:t>
            </a:r>
          </a:p>
        </p:txBody>
      </p:sp>
      <p:sp>
        <p:nvSpPr>
          <p:cNvPr id="484359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84362" name="Text Box 1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84363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4366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800" i="1">
                <a:effectLst/>
                <a:latin typeface="Times New Roman" charset="0"/>
              </a:rPr>
              <a:t>Maana ya 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“</a:t>
            </a:r>
            <a:r>
              <a:rPr lang="en-US" sz="2800" i="1">
                <a:solidFill>
                  <a:schemeClr val="tx2"/>
                </a:solidFill>
                <a:effectLst/>
                <a:latin typeface="Times New Roman" charset="0"/>
              </a:rPr>
              <a:t>DAMU</a:t>
            </a:r>
            <a:r>
              <a:rPr lang="ja-JP" altLang="en-US" sz="2800" i="1">
                <a:solidFill>
                  <a:schemeClr val="tx2"/>
                </a:solidFill>
                <a:effectLst/>
                <a:latin typeface="Arial"/>
              </a:rPr>
              <a:t>”</a:t>
            </a:r>
            <a:r>
              <a:rPr lang="en-US" sz="2800" i="1">
                <a:effectLst/>
                <a:latin typeface="Times New Roman" charset="0"/>
              </a:rPr>
              <a:t>...</a:t>
            </a:r>
            <a:endParaRPr lang="en-US" sz="2400" i="1">
              <a:effectLst/>
              <a:latin typeface="Times New Roman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i="1">
                <a:effectLst/>
                <a:latin typeface="Times New Roman" charset="0"/>
              </a:rPr>
              <a:t>Waebrania 9: 15-22</a:t>
            </a:r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673100" y="1560513"/>
            <a:ext cx="7773988" cy="78597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  <a:spcBef>
                <a:spcPct val="50000"/>
              </a:spcBef>
            </a:pPr>
            <a:r>
              <a:rPr lang="en-US" sz="5400" baseline="30000">
                <a:solidFill>
                  <a:srgbClr val="EF1F1D"/>
                </a:solidFill>
                <a:effectLst/>
                <a:latin typeface="Helvetica" charset="0"/>
              </a:rPr>
              <a:t>Bila</a:t>
            </a:r>
            <a:r>
              <a:rPr lang="en-US" sz="5400">
                <a:solidFill>
                  <a:srgbClr val="EF1F1D"/>
                </a:solidFill>
                <a:effectLst/>
                <a:latin typeface="Helvetica" charset="0"/>
              </a:rPr>
              <a:t> hiyo sadaka hakuna kusamehewa dhambi</a:t>
            </a:r>
            <a:r>
              <a:rPr lang="en-US" sz="5400" baseline="30000">
                <a:solidFill>
                  <a:srgbClr val="EF1F1D"/>
                </a:solidFill>
                <a:effectLst/>
                <a:latin typeface="Helvetica" charset="0"/>
              </a:rPr>
              <a:t>.</a:t>
            </a:r>
            <a:r>
              <a:rPr lang="en-US" sz="5400" baseline="30000">
                <a:solidFill>
                  <a:schemeClr val="folHlink"/>
                </a:solidFill>
                <a:effectLst/>
                <a:latin typeface="Helvetica" charset="0"/>
              </a:rPr>
              <a:t>   Mungu</a:t>
            </a:r>
            <a:r>
              <a:rPr lang="en-US" sz="5400">
                <a:solidFill>
                  <a:schemeClr val="folHlink"/>
                </a:solidFill>
                <a:effectLst/>
                <a:latin typeface="Helvetica" charset="0"/>
              </a:rPr>
              <a:t> alifanya hivyo wakati alishinda mauti na akaleta usima wa milele</a:t>
            </a:r>
            <a:r>
              <a:rPr lang="en-US" sz="5400" baseline="30000">
                <a:solidFill>
                  <a:schemeClr val="folHlink"/>
                </a:solidFill>
                <a:effectLst/>
                <a:latin typeface="Helvetica" charset="0"/>
              </a:rPr>
              <a:t>   </a:t>
            </a:r>
            <a:r>
              <a:rPr lang="en-US" sz="5400" i="1" u="sng" baseline="30000">
                <a:solidFill>
                  <a:srgbClr val="EF1F1D"/>
                </a:solidFill>
                <a:effectLst/>
                <a:latin typeface="Helvetica" charset="0"/>
              </a:rPr>
              <a:t>kwa</a:t>
            </a:r>
            <a:r>
              <a:rPr lang="en-US" sz="5400" i="1" u="sng">
                <a:solidFill>
                  <a:srgbClr val="EF1F1D"/>
                </a:solidFill>
                <a:effectLst/>
                <a:latin typeface="Helvetica" charset="0"/>
              </a:rPr>
              <a:t> niamba yetu!</a:t>
            </a:r>
          </a:p>
        </p:txBody>
      </p:sp>
      <p:sp>
        <p:nvSpPr>
          <p:cNvPr id="485383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85385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85386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5389" name="Rectangle 13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485391" name="Rectangle 15"/>
          <p:cNvSpPr>
            <a:spLocks noChangeArrowheads="1"/>
          </p:cNvSpPr>
          <p:nvPr/>
        </p:nvSpPr>
        <p:spPr bwMode="auto">
          <a:xfrm>
            <a:off x="8461375" y="61468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8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7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246" name="Picture 78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9231" name="Rectangle 63"/>
          <p:cNvSpPr>
            <a:spLocks noChangeArrowheads="1"/>
          </p:cNvSpPr>
          <p:nvPr/>
        </p:nvSpPr>
        <p:spPr bwMode="auto">
          <a:xfrm>
            <a:off x="0" y="0"/>
            <a:ext cx="9144000" cy="555625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3" name="Rectangle 5"/>
          <p:cNvSpPr>
            <a:spLocks noChangeArrowheads="1"/>
          </p:cNvSpPr>
          <p:nvPr/>
        </p:nvSpPr>
        <p:spPr bwMode="auto">
          <a:xfrm>
            <a:off x="550863" y="681038"/>
            <a:ext cx="1881187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Wito kwa Ibrahimu        </a:t>
            </a:r>
            <a:r>
              <a:rPr lang="en-US" sz="2400">
                <a:effectLst/>
                <a:latin typeface="Helvetica" charset="0"/>
              </a:rPr>
              <a:t> Mwanzo 12:1-3</a:t>
            </a:r>
          </a:p>
        </p:txBody>
      </p:sp>
      <p:sp>
        <p:nvSpPr>
          <p:cNvPr id="519174" name="Rectangle 6"/>
          <p:cNvSpPr>
            <a:spLocks noChangeArrowheads="1"/>
          </p:cNvSpPr>
          <p:nvPr/>
        </p:nvSpPr>
        <p:spPr bwMode="auto">
          <a:xfrm>
            <a:off x="1108075" y="344487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ARDHI</a:t>
            </a:r>
          </a:p>
        </p:txBody>
      </p:sp>
      <p:sp>
        <p:nvSpPr>
          <p:cNvPr id="519175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6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7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8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9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80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83" name="Text Box 15"/>
          <p:cNvSpPr txBox="1">
            <a:spLocks noChangeArrowheads="1"/>
          </p:cNvSpPr>
          <p:nvPr/>
        </p:nvSpPr>
        <p:spPr bwMode="auto">
          <a:xfrm>
            <a:off x="6635750" y="649288"/>
            <a:ext cx="2193925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D2558"/>
                </a:solidFill>
                <a:effectLst/>
                <a:latin typeface="Helvetica" charset="0"/>
              </a:rPr>
              <a:t>agano</a:t>
            </a:r>
            <a:r>
              <a:rPr lang="en-US" sz="2400">
                <a:effectLst/>
                <a:latin typeface="Helvetica" charset="0"/>
              </a:rPr>
              <a:t>  mwanzo: 15:9-18</a:t>
            </a:r>
            <a:endParaRPr lang="en-US" sz="2000" b="0">
              <a:effectLst/>
            </a:endParaRPr>
          </a:p>
        </p:txBody>
      </p:sp>
      <p:sp>
        <p:nvSpPr>
          <p:cNvPr id="519186" name="Rectangle 18"/>
          <p:cNvSpPr>
            <a:spLocks noChangeArrowheads="1"/>
          </p:cNvSpPr>
          <p:nvPr/>
        </p:nvSpPr>
        <p:spPr bwMode="auto">
          <a:xfrm>
            <a:off x="3951288" y="342423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Mbegu</a:t>
            </a:r>
          </a:p>
        </p:txBody>
      </p:sp>
      <p:sp>
        <p:nvSpPr>
          <p:cNvPr id="519187" name="Rectangle 19"/>
          <p:cNvSpPr>
            <a:spLocks noChangeArrowheads="1"/>
          </p:cNvSpPr>
          <p:nvPr/>
        </p:nvSpPr>
        <p:spPr bwMode="auto">
          <a:xfrm>
            <a:off x="6118225" y="344011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rgbClr val="5BFF5B"/>
                </a:solidFill>
                <a:effectLst/>
                <a:latin typeface="Helvetica" charset="0"/>
              </a:rPr>
              <a:t>BARAKA</a:t>
            </a:r>
          </a:p>
        </p:txBody>
      </p:sp>
      <p:sp>
        <p:nvSpPr>
          <p:cNvPr id="519188" name="Rectangle 20"/>
          <p:cNvSpPr>
            <a:spLocks noChangeArrowheads="1"/>
          </p:cNvSpPr>
          <p:nvPr/>
        </p:nvSpPr>
        <p:spPr bwMode="auto">
          <a:xfrm>
            <a:off x="938213" y="2655888"/>
            <a:ext cx="157162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13:15</a:t>
            </a:r>
          </a:p>
        </p:txBody>
      </p:sp>
      <p:sp>
        <p:nvSpPr>
          <p:cNvPr id="519189" name="Rectangle 21"/>
          <p:cNvSpPr>
            <a:spLocks noChangeArrowheads="1"/>
          </p:cNvSpPr>
          <p:nvPr/>
        </p:nvSpPr>
        <p:spPr bwMode="auto">
          <a:xfrm>
            <a:off x="1065213" y="3873500"/>
            <a:ext cx="1352550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12:1</a:t>
            </a:r>
          </a:p>
        </p:txBody>
      </p:sp>
      <p:sp>
        <p:nvSpPr>
          <p:cNvPr id="519193" name="Rectangle 25"/>
          <p:cNvSpPr>
            <a:spLocks noChangeArrowheads="1"/>
          </p:cNvSpPr>
          <p:nvPr/>
        </p:nvSpPr>
        <p:spPr bwMode="auto">
          <a:xfrm>
            <a:off x="3884613" y="3876675"/>
            <a:ext cx="151447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12:2</a:t>
            </a:r>
          </a:p>
        </p:txBody>
      </p:sp>
      <p:sp>
        <p:nvSpPr>
          <p:cNvPr id="519194" name="Rectangle 26"/>
          <p:cNvSpPr>
            <a:spLocks noChangeArrowheads="1"/>
          </p:cNvSpPr>
          <p:nvPr/>
        </p:nvSpPr>
        <p:spPr bwMode="auto">
          <a:xfrm>
            <a:off x="6551613" y="3884613"/>
            <a:ext cx="1487487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12:3</a:t>
            </a:r>
          </a:p>
        </p:txBody>
      </p:sp>
      <p:sp>
        <p:nvSpPr>
          <p:cNvPr id="519195" name="Rectangle 27"/>
          <p:cNvSpPr>
            <a:spLocks noChangeArrowheads="1"/>
          </p:cNvSpPr>
          <p:nvPr/>
        </p:nvSpPr>
        <p:spPr bwMode="auto">
          <a:xfrm>
            <a:off x="3402013" y="2647950"/>
            <a:ext cx="222567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13:14-16</a:t>
            </a:r>
          </a:p>
        </p:txBody>
      </p:sp>
      <p:sp>
        <p:nvSpPr>
          <p:cNvPr id="519196" name="Rectangle 28"/>
          <p:cNvSpPr>
            <a:spLocks noChangeArrowheads="1"/>
          </p:cNvSpPr>
          <p:nvPr/>
        </p:nvSpPr>
        <p:spPr bwMode="auto">
          <a:xfrm>
            <a:off x="6264275" y="2657475"/>
            <a:ext cx="1689100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effectLst/>
                <a:latin typeface="Helvetica" charset="0"/>
              </a:rPr>
              <a:t>Mwanzo 15:9-18</a:t>
            </a:r>
          </a:p>
        </p:txBody>
      </p:sp>
      <p:sp>
        <p:nvSpPr>
          <p:cNvPr id="519197" name="Rectangle 29"/>
          <p:cNvSpPr>
            <a:spLocks noChangeArrowheads="1"/>
          </p:cNvSpPr>
          <p:nvPr/>
        </p:nvSpPr>
        <p:spPr bwMode="auto">
          <a:xfrm>
            <a:off x="265113" y="61880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Ni 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“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Uti wa Mgongo</a:t>
            </a:r>
            <a:r>
              <a:rPr lang="ja-JP" altLang="en-US" sz="2400" i="1">
                <a:solidFill>
                  <a:srgbClr val="FFFF39"/>
                </a:solidFill>
                <a:effectLst/>
                <a:latin typeface="Arial"/>
              </a:rPr>
              <a:t>”</a:t>
            </a:r>
            <a:r>
              <a:rPr lang="en-US" sz="2400" i="1">
                <a:solidFill>
                  <a:srgbClr val="FFFF39"/>
                </a:solidFill>
                <a:effectLst/>
                <a:latin typeface="Helvetica" charset="0"/>
              </a:rPr>
              <a:t> Ufunuo wa Bibilia</a:t>
            </a:r>
          </a:p>
        </p:txBody>
      </p:sp>
      <p:grpSp>
        <p:nvGrpSpPr>
          <p:cNvPr id="519238" name="Group 70"/>
          <p:cNvGrpSpPr>
            <a:grpSpLocks/>
          </p:cNvGrpSpPr>
          <p:nvPr/>
        </p:nvGrpSpPr>
        <p:grpSpPr bwMode="auto">
          <a:xfrm>
            <a:off x="735013" y="4224338"/>
            <a:ext cx="1852612" cy="1979612"/>
            <a:chOff x="463" y="2789"/>
            <a:chExt cx="1167" cy="1247"/>
          </a:xfrm>
        </p:grpSpPr>
        <p:sp>
          <p:nvSpPr>
            <p:cNvPr id="519181" name="Rectangle 13"/>
            <p:cNvSpPr>
              <a:spLocks noChangeArrowheads="1"/>
            </p:cNvSpPr>
            <p:nvPr/>
          </p:nvSpPr>
          <p:spPr bwMode="auto">
            <a:xfrm>
              <a:off x="556" y="3305"/>
              <a:ext cx="989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800">
                  <a:effectLst/>
                  <a:latin typeface="HallmarkeCondBold" charset="0"/>
                </a:rPr>
                <a:t>  Ardhi</a:t>
              </a:r>
            </a:p>
          </p:txBody>
        </p:sp>
        <p:sp>
          <p:nvSpPr>
            <p:cNvPr id="519190" name="Rectangle 22"/>
            <p:cNvSpPr>
              <a:spLocks noChangeArrowheads="1"/>
            </p:cNvSpPr>
            <p:nvPr/>
          </p:nvSpPr>
          <p:spPr bwMode="auto">
            <a:xfrm>
              <a:off x="463" y="3596"/>
              <a:ext cx="1167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000">
                  <a:effectLst/>
                  <a:latin typeface="Helvetica" charset="0"/>
                </a:rPr>
                <a:t>Torati 30: 1-10</a:t>
              </a:r>
            </a:p>
          </p:txBody>
        </p:sp>
        <p:sp>
          <p:nvSpPr>
            <p:cNvPr id="519198" name="Line 30"/>
            <p:cNvSpPr>
              <a:spLocks noChangeShapeType="1"/>
            </p:cNvSpPr>
            <p:nvPr/>
          </p:nvSpPr>
          <p:spPr bwMode="auto">
            <a:xfrm flipV="1">
              <a:off x="1051" y="2789"/>
              <a:ext cx="1" cy="547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9239" name="Group 71"/>
          <p:cNvGrpSpPr>
            <a:grpSpLocks/>
          </p:cNvGrpSpPr>
          <p:nvPr/>
        </p:nvGrpSpPr>
        <p:grpSpPr bwMode="auto">
          <a:xfrm>
            <a:off x="3600450" y="4167188"/>
            <a:ext cx="1919288" cy="2044700"/>
            <a:chOff x="2268" y="2753"/>
            <a:chExt cx="1209" cy="1288"/>
          </a:xfrm>
        </p:grpSpPr>
        <p:sp>
          <p:nvSpPr>
            <p:cNvPr id="519184" name="Rectangle 16"/>
            <p:cNvSpPr>
              <a:spLocks noChangeArrowheads="1"/>
            </p:cNvSpPr>
            <p:nvPr/>
          </p:nvSpPr>
          <p:spPr bwMode="auto">
            <a:xfrm>
              <a:off x="2397" y="3306"/>
              <a:ext cx="972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800">
                  <a:effectLst/>
                  <a:latin typeface="HallmarkeCondBold" charset="0"/>
                </a:rPr>
                <a:t>Daudi</a:t>
              </a:r>
            </a:p>
          </p:txBody>
        </p:sp>
        <p:sp>
          <p:nvSpPr>
            <p:cNvPr id="519191" name="Rectangle 23"/>
            <p:cNvSpPr>
              <a:spLocks noChangeArrowheads="1"/>
            </p:cNvSpPr>
            <p:nvPr/>
          </p:nvSpPr>
          <p:spPr bwMode="auto">
            <a:xfrm>
              <a:off x="2268" y="3601"/>
              <a:ext cx="1209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000">
                  <a:effectLst/>
                  <a:latin typeface="Helvetica" charset="0"/>
                </a:rPr>
                <a:t>2 Samueli 7: 4-16</a:t>
              </a:r>
            </a:p>
          </p:txBody>
        </p:sp>
        <p:sp>
          <p:nvSpPr>
            <p:cNvPr id="519199" name="Line 31"/>
            <p:cNvSpPr>
              <a:spLocks noChangeShapeType="1"/>
            </p:cNvSpPr>
            <p:nvPr/>
          </p:nvSpPr>
          <p:spPr bwMode="auto">
            <a:xfrm flipH="1">
              <a:off x="2859" y="2753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9240" name="Group 72"/>
          <p:cNvGrpSpPr>
            <a:grpSpLocks/>
          </p:cNvGrpSpPr>
          <p:nvPr/>
        </p:nvGrpSpPr>
        <p:grpSpPr bwMode="auto">
          <a:xfrm>
            <a:off x="6494463" y="4186238"/>
            <a:ext cx="1752600" cy="2030412"/>
            <a:chOff x="4091" y="2765"/>
            <a:chExt cx="1104" cy="1279"/>
          </a:xfrm>
        </p:grpSpPr>
        <p:sp>
          <p:nvSpPr>
            <p:cNvPr id="519185" name="Rectangle 17"/>
            <p:cNvSpPr>
              <a:spLocks noChangeArrowheads="1"/>
            </p:cNvSpPr>
            <p:nvPr/>
          </p:nvSpPr>
          <p:spPr bwMode="auto">
            <a:xfrm>
              <a:off x="4283" y="3305"/>
              <a:ext cx="627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800">
                  <a:effectLst/>
                  <a:latin typeface="HallmarkeCondBold" charset="0"/>
                </a:rPr>
                <a:t>Mpya</a:t>
              </a:r>
            </a:p>
          </p:txBody>
        </p:sp>
        <p:sp>
          <p:nvSpPr>
            <p:cNvPr id="519192" name="Rectangle 24"/>
            <p:cNvSpPr>
              <a:spLocks noChangeArrowheads="1"/>
            </p:cNvSpPr>
            <p:nvPr/>
          </p:nvSpPr>
          <p:spPr bwMode="auto">
            <a:xfrm>
              <a:off x="4091" y="3604"/>
              <a:ext cx="1104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000">
                  <a:effectLst/>
                  <a:latin typeface="Helvetica" charset="0"/>
                </a:rPr>
                <a:t>Yeremaya 31:31-34</a:t>
              </a:r>
            </a:p>
          </p:txBody>
        </p:sp>
        <p:sp>
          <p:nvSpPr>
            <p:cNvPr id="519200" name="Line 32"/>
            <p:cNvSpPr>
              <a:spLocks noChangeShapeType="1"/>
            </p:cNvSpPr>
            <p:nvPr/>
          </p:nvSpPr>
          <p:spPr bwMode="auto">
            <a:xfrm flipH="1">
              <a:off x="4576" y="2765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9201" name="Rectangle 33"/>
          <p:cNvSpPr>
            <a:spLocks noChangeArrowheads="1"/>
          </p:cNvSpPr>
          <p:nvPr/>
        </p:nvSpPr>
        <p:spPr bwMode="auto">
          <a:xfrm>
            <a:off x="2649538" y="4594225"/>
            <a:ext cx="3821112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i="1">
                <a:solidFill>
                  <a:schemeClr val="folHlink"/>
                </a:solidFill>
                <a:effectLst/>
                <a:latin typeface="Helvetica" charset="0"/>
              </a:rPr>
              <a:t>Agano dogo kurefushwa</a:t>
            </a:r>
          </a:p>
        </p:txBody>
      </p:sp>
      <p:sp>
        <p:nvSpPr>
          <p:cNvPr id="519202" name="Rectangle 34"/>
          <p:cNvSpPr>
            <a:spLocks noChangeArrowheads="1"/>
          </p:cNvSpPr>
          <p:nvPr/>
        </p:nvSpPr>
        <p:spPr bwMode="auto">
          <a:xfrm>
            <a:off x="619125" y="22399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MILELE</a:t>
            </a:r>
          </a:p>
        </p:txBody>
      </p:sp>
      <p:sp>
        <p:nvSpPr>
          <p:cNvPr id="519204" name="Rectangle 36"/>
          <p:cNvSpPr>
            <a:spLocks noChangeArrowheads="1"/>
          </p:cNvSpPr>
          <p:nvPr/>
        </p:nvSpPr>
        <p:spPr bwMode="auto">
          <a:xfrm>
            <a:off x="5497513" y="2235200"/>
            <a:ext cx="347503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BILA MASHARTI</a:t>
            </a:r>
          </a:p>
        </p:txBody>
      </p:sp>
      <p:sp>
        <p:nvSpPr>
          <p:cNvPr id="519215" name="AutoShape 47"/>
          <p:cNvSpPr>
            <a:spLocks noChangeArrowheads="1"/>
          </p:cNvSpPr>
          <p:nvPr/>
        </p:nvSpPr>
        <p:spPr bwMode="auto">
          <a:xfrm>
            <a:off x="522288" y="3367088"/>
            <a:ext cx="8240712" cy="9445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99CCFF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C003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0">
              <a:solidFill>
                <a:srgbClr val="9C0031"/>
              </a:solidFill>
              <a:effectLst/>
            </a:endParaRPr>
          </a:p>
        </p:txBody>
      </p:sp>
      <p:sp>
        <p:nvSpPr>
          <p:cNvPr id="519216" name="AutoShape 48"/>
          <p:cNvSpPr>
            <a:spLocks noChangeArrowheads="1"/>
          </p:cNvSpPr>
          <p:nvPr/>
        </p:nvSpPr>
        <p:spPr bwMode="auto">
          <a:xfrm>
            <a:off x="539750" y="2178050"/>
            <a:ext cx="8213725" cy="944563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0">
              <a:solidFill>
                <a:srgbClr val="9C0031"/>
              </a:solidFill>
              <a:effectLst/>
            </a:endParaRPr>
          </a:p>
        </p:txBody>
      </p:sp>
      <p:sp>
        <p:nvSpPr>
          <p:cNvPr id="519217" name="AutoShape 49"/>
          <p:cNvSpPr>
            <a:spLocks noChangeArrowheads="1"/>
          </p:cNvSpPr>
          <p:nvPr/>
        </p:nvSpPr>
        <p:spPr bwMode="auto">
          <a:xfrm>
            <a:off x="534988" y="4586288"/>
            <a:ext cx="8213725" cy="1566862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0">
              <a:solidFill>
                <a:srgbClr val="9C0031"/>
              </a:solidFill>
              <a:effectLst/>
            </a:endParaRPr>
          </a:p>
        </p:txBody>
      </p:sp>
      <p:sp>
        <p:nvSpPr>
          <p:cNvPr id="519218" name="AutoShape 50"/>
          <p:cNvSpPr>
            <a:spLocks noChangeArrowheads="1"/>
          </p:cNvSpPr>
          <p:nvPr/>
        </p:nvSpPr>
        <p:spPr bwMode="auto">
          <a:xfrm>
            <a:off x="531813" y="641350"/>
            <a:ext cx="2012950" cy="1295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0">
              <a:solidFill>
                <a:srgbClr val="9C0031"/>
              </a:solidFill>
              <a:effectLst/>
            </a:endParaRPr>
          </a:p>
        </p:txBody>
      </p:sp>
      <p:sp>
        <p:nvSpPr>
          <p:cNvPr id="519219" name="AutoShape 51"/>
          <p:cNvSpPr>
            <a:spLocks noChangeArrowheads="1"/>
          </p:cNvSpPr>
          <p:nvPr/>
        </p:nvSpPr>
        <p:spPr bwMode="auto">
          <a:xfrm>
            <a:off x="6554788" y="592138"/>
            <a:ext cx="2187575" cy="1295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0">
              <a:solidFill>
                <a:srgbClr val="9C0031"/>
              </a:solidFill>
              <a:effectLst/>
            </a:endParaRPr>
          </a:p>
        </p:txBody>
      </p:sp>
      <p:sp>
        <p:nvSpPr>
          <p:cNvPr id="519220" name="Text Box 52"/>
          <p:cNvSpPr txBox="1">
            <a:spLocks noChangeArrowheads="1"/>
          </p:cNvSpPr>
          <p:nvPr/>
        </p:nvSpPr>
        <p:spPr bwMode="auto">
          <a:xfrm>
            <a:off x="5588000" y="-26988"/>
            <a:ext cx="3184525" cy="638176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effectLst/>
              </a:rPr>
              <a:t>USAIDIZI WA MASOMO #14 &amp; #32</a:t>
            </a:r>
          </a:p>
        </p:txBody>
      </p:sp>
      <p:sp>
        <p:nvSpPr>
          <p:cNvPr id="519221" name="Text Box 5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9228" name="Text Box 60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19172" name="Rectangle 4"/>
          <p:cNvSpPr>
            <a:spLocks noChangeArrowheads="1"/>
          </p:cNvSpPr>
          <p:nvPr/>
        </p:nvSpPr>
        <p:spPr bwMode="auto">
          <a:xfrm>
            <a:off x="2735263" y="792163"/>
            <a:ext cx="3636962" cy="1162050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i="1">
                <a:solidFill>
                  <a:schemeClr val="folHlink"/>
                </a:solidFill>
                <a:effectLst/>
                <a:latin typeface="Kosher-Normal" charset="0"/>
              </a:rPr>
              <a:t>AGANO LA IBRAHIMU</a:t>
            </a:r>
          </a:p>
        </p:txBody>
      </p:sp>
      <p:sp>
        <p:nvSpPr>
          <p:cNvPr id="519203" name="Rectangle 35"/>
          <p:cNvSpPr>
            <a:spLocks noChangeArrowheads="1"/>
          </p:cNvSpPr>
          <p:nvPr/>
        </p:nvSpPr>
        <p:spPr bwMode="auto">
          <a:xfrm>
            <a:off x="3463925" y="22193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i="1">
                <a:solidFill>
                  <a:schemeClr val="folHlink"/>
                </a:solidFill>
                <a:effectLst/>
                <a:latin typeface="Helvetica" charset="0"/>
              </a:rPr>
              <a:t>kawaida</a:t>
            </a:r>
          </a:p>
        </p:txBody>
      </p:sp>
      <p:sp>
        <p:nvSpPr>
          <p:cNvPr id="519242" name="AutoShape 74"/>
          <p:cNvSpPr>
            <a:spLocks noChangeArrowheads="1"/>
          </p:cNvSpPr>
          <p:nvPr/>
        </p:nvSpPr>
        <p:spPr bwMode="auto">
          <a:xfrm>
            <a:off x="44450" y="12001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243" name="AutoShape 75"/>
          <p:cNvSpPr>
            <a:spLocks noChangeArrowheads="1"/>
          </p:cNvSpPr>
          <p:nvPr/>
        </p:nvSpPr>
        <p:spPr bwMode="auto">
          <a:xfrm>
            <a:off x="44450" y="250190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244" name="AutoShape 76"/>
          <p:cNvSpPr>
            <a:spLocks noChangeArrowheads="1"/>
          </p:cNvSpPr>
          <p:nvPr/>
        </p:nvSpPr>
        <p:spPr bwMode="auto">
          <a:xfrm>
            <a:off x="31750" y="3633788"/>
            <a:ext cx="295275" cy="2809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245" name="AutoShape 77"/>
          <p:cNvSpPr>
            <a:spLocks noChangeArrowheads="1"/>
          </p:cNvSpPr>
          <p:nvPr/>
        </p:nvSpPr>
        <p:spPr bwMode="auto">
          <a:xfrm>
            <a:off x="44450" y="51371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222" name="Rectangle 5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9225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519227" name="Text Box 59"/>
          <p:cNvSpPr txBox="1">
            <a:spLocks noChangeArrowheads="1"/>
          </p:cNvSpPr>
          <p:nvPr/>
        </p:nvSpPr>
        <p:spPr bwMode="auto">
          <a:xfrm>
            <a:off x="858678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5</a:t>
            </a:r>
          </a:p>
        </p:txBody>
      </p:sp>
      <p:sp>
        <p:nvSpPr>
          <p:cNvPr id="519229" name="Rectangle 61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15" grpId="0" animBg="1" autoUpdateAnimBg="0"/>
      <p:bldP spid="519216" grpId="0" animBg="1" autoUpdateAnimBg="0"/>
      <p:bldP spid="519217" grpId="0" animBg="1" autoUpdateAnimBg="0"/>
      <p:bldP spid="519218" grpId="0" animBg="1" autoUpdateAnimBg="0"/>
      <p:bldP spid="519219" grpId="0" animBg="1" autoUpdateAnimBg="0"/>
      <p:bldP spid="51922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</a:t>
            </a:r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effectLst/>
                <a:latin typeface="Helvetica" charset="0"/>
              </a:rPr>
              <a:t>       </a:t>
            </a: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287750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287751" name="Rectangle 7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</a:t>
            </a:r>
          </a:p>
        </p:txBody>
      </p:sp>
      <p:sp>
        <p:nvSpPr>
          <p:cNvPr id="287752" name="Rectangle 8"/>
          <p:cNvSpPr>
            <a:spLocks noChangeArrowheads="1"/>
          </p:cNvSpPr>
          <p:nvPr/>
        </p:nvSpPr>
        <p:spPr bwMode="auto">
          <a:xfrm>
            <a:off x="2595563" y="2566988"/>
            <a:ext cx="39179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i="1">
                <a:solidFill>
                  <a:srgbClr val="339933"/>
                </a:solidFill>
                <a:effectLst/>
                <a:latin typeface="Helvetica" charset="0"/>
              </a:rPr>
              <a:t> Meza ya Kwanza – </a:t>
            </a:r>
          </a:p>
          <a:p>
            <a:pPr algn="ctr"/>
            <a:r>
              <a:rPr lang="en-US" sz="2000" i="1">
                <a:solidFill>
                  <a:srgbClr val="339933"/>
                </a:solidFill>
                <a:effectLst/>
                <a:latin typeface="Helvetica" charset="0"/>
              </a:rPr>
              <a:t>Jukumu za Mungu (Nakiri 1-12)</a:t>
            </a:r>
          </a:p>
        </p:txBody>
      </p:sp>
      <p:sp>
        <p:nvSpPr>
          <p:cNvPr id="287753" name="Rectangle 9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</a:t>
            </a:r>
          </a:p>
        </p:txBody>
      </p:sp>
      <p:sp>
        <p:nvSpPr>
          <p:cNvPr id="287754" name="Rectangle 10"/>
          <p:cNvSpPr>
            <a:spLocks noChangeArrowheads="1"/>
          </p:cNvSpPr>
          <p:nvPr/>
        </p:nvSpPr>
        <p:spPr bwMode="auto">
          <a:xfrm>
            <a:off x="2554288" y="3195638"/>
            <a:ext cx="39893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i="1">
                <a:solidFill>
                  <a:srgbClr val="99FF99"/>
                </a:solidFill>
                <a:effectLst/>
                <a:latin typeface="Helvetica" charset="0"/>
              </a:rPr>
              <a:t>  Meza ya Pili – </a:t>
            </a:r>
          </a:p>
          <a:p>
            <a:pPr algn="ctr"/>
            <a:r>
              <a:rPr lang="en-US" sz="2000" i="1">
                <a:effectLst/>
                <a:latin typeface="Helvetica" charset="0"/>
              </a:rPr>
              <a:t>Jukumu za Watu (Nakara 13-17)</a:t>
            </a:r>
            <a:endParaRPr lang="en-US" sz="2000" i="1">
              <a:solidFill>
                <a:srgbClr val="99FF99"/>
              </a:solidFill>
              <a:effectLst/>
              <a:latin typeface="Helvetica" charset="0"/>
            </a:endParaRPr>
          </a:p>
        </p:txBody>
      </p:sp>
      <p:sp>
        <p:nvSpPr>
          <p:cNvPr id="287755" name="Rectangle 11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287758" name="Rectangle 14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</a:t>
            </a:r>
          </a:p>
        </p:txBody>
      </p:sp>
      <p:sp>
        <p:nvSpPr>
          <p:cNvPr id="287759" name="Rectangle 15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effectLst/>
                <a:latin typeface="Helvetica" charset="0"/>
              </a:rPr>
              <a:t>         </a:t>
            </a:r>
          </a:p>
        </p:txBody>
      </p:sp>
      <p:sp>
        <p:nvSpPr>
          <p:cNvPr id="287760" name="Rectangle 16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effectLst/>
                <a:latin typeface="Helvetica" charset="0"/>
              </a:rPr>
              <a:t>     </a:t>
            </a:r>
          </a:p>
        </p:txBody>
      </p:sp>
      <p:sp>
        <p:nvSpPr>
          <p:cNvPr id="287761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>
                <a:effectLst/>
                <a:latin typeface="Helvetica" charset="0"/>
              </a:rPr>
              <a:t> </a:t>
            </a:r>
          </a:p>
        </p:txBody>
      </p:sp>
      <p:sp>
        <p:nvSpPr>
          <p:cNvPr id="287762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77" name="Rectangle 33"/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ja-JP" altLang="en-US" sz="280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2800">
                <a:solidFill>
                  <a:schemeClr val="folHlink"/>
                </a:solidFill>
                <a:effectLst/>
                <a:latin typeface="Helvetica" charset="0"/>
              </a:rPr>
              <a:t>AGANO LA KALE</a:t>
            </a:r>
            <a:r>
              <a:rPr lang="ja-JP" altLang="en-US" sz="280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2800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287779" name="Text Box 35"/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600" b="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6600" b="0">
                <a:solidFill>
                  <a:schemeClr val="folHlink"/>
                </a:solidFill>
                <a:effectLst/>
                <a:latin typeface="Times New Roman" charset="0"/>
              </a:rPr>
              <a:t>M</a:t>
            </a:r>
            <a:r>
              <a:rPr lang="ja-JP" altLang="en-US" sz="6600" b="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6600" b="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287782" name="Text Box 38"/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effectLst/>
                <a:latin typeface="Arial"/>
              </a:rPr>
              <a:t>“</a:t>
            </a:r>
            <a:r>
              <a:rPr lang="en-US" sz="2800">
                <a:effectLst/>
                <a:latin typeface="Times New Roman" charset="0"/>
              </a:rPr>
              <a:t>Amri kumi za Mungu</a:t>
            </a:r>
            <a:r>
              <a:rPr lang="ja-JP" altLang="en-US" sz="2800">
                <a:effectLst/>
                <a:latin typeface="Arial"/>
              </a:rPr>
              <a:t>”</a:t>
            </a:r>
            <a:endParaRPr lang="en-US" sz="2800">
              <a:effectLst/>
              <a:latin typeface="Times New Roman" charset="0"/>
            </a:endParaRPr>
          </a:p>
        </p:txBody>
      </p:sp>
      <p:sp>
        <p:nvSpPr>
          <p:cNvPr id="287791" name="Text Box 47"/>
          <p:cNvSpPr txBox="1">
            <a:spLocks noChangeArrowheads="1"/>
          </p:cNvSpPr>
          <p:nvPr/>
        </p:nvSpPr>
        <p:spPr bwMode="auto">
          <a:xfrm>
            <a:off x="5753100" y="4140200"/>
            <a:ext cx="3060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b="0">
              <a:effectLst/>
              <a:latin typeface="Times New Roman" charset="0"/>
            </a:endParaRPr>
          </a:p>
        </p:txBody>
      </p:sp>
      <p:sp>
        <p:nvSpPr>
          <p:cNvPr id="287793" name="Text Box 49"/>
          <p:cNvSpPr txBox="1">
            <a:spLocks noChangeArrowheads="1"/>
          </p:cNvSpPr>
          <p:nvPr/>
        </p:nvSpPr>
        <p:spPr bwMode="auto">
          <a:xfrm>
            <a:off x="2476500" y="3922713"/>
            <a:ext cx="6667500" cy="24653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Wazazi kuheshimiwa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Matendo ambayo ni haramu: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   Kuua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     Usherati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        Kuimba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          Kundanganya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             Kufikilia juu ya mtu na vitu...</a:t>
            </a:r>
          </a:p>
        </p:txBody>
      </p:sp>
      <p:grpSp>
        <p:nvGrpSpPr>
          <p:cNvPr id="287794" name="Group 50"/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287795" name="Line 51"/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796" name="Line 52"/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797" name="Text Box 53"/>
          <p:cNvSpPr txBox="1">
            <a:spLocks noChangeArrowheads="1"/>
          </p:cNvSpPr>
          <p:nvPr/>
        </p:nvSpPr>
        <p:spPr bwMode="auto">
          <a:xfrm>
            <a:off x="682625" y="2054225"/>
            <a:ext cx="1719263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Tabia</a:t>
            </a:r>
          </a:p>
        </p:txBody>
      </p:sp>
      <p:sp>
        <p:nvSpPr>
          <p:cNvPr id="287800" name="Rectangle 56"/>
          <p:cNvSpPr>
            <a:spLocks noChangeArrowheads="1"/>
          </p:cNvSpPr>
          <p:nvPr/>
        </p:nvSpPr>
        <p:spPr bwMode="auto">
          <a:xfrm>
            <a:off x="3076575" y="1008063"/>
            <a:ext cx="2998788" cy="758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900">
                <a:solidFill>
                  <a:schemeClr val="folHlink"/>
                </a:solidFill>
                <a:effectLst/>
                <a:latin typeface="Helvetica" charset="0"/>
              </a:rPr>
              <a:t>KUTOKA NAKIRI YA 20: </a:t>
            </a:r>
          </a:p>
          <a:p>
            <a:pPr algn="ctr"/>
            <a:r>
              <a:rPr lang="en-US" sz="2500">
                <a:effectLst/>
                <a:latin typeface="Helvetica" charset="0"/>
              </a:rPr>
              <a:t>YA PILI</a:t>
            </a:r>
            <a:endParaRPr lang="en-US" sz="1900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grpSp>
        <p:nvGrpSpPr>
          <p:cNvPr id="287815" name="Group 71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7816" name="Rectangle 72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817" name="Oval 73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818" name="Rectangle 74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819" name="Rectangle 75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820" name="Oval 76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821" name="Rectangle 77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822" name="Rectangle 78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>
                <a:effectLst/>
                <a:latin typeface="Krone" charset="0"/>
              </a:endParaRPr>
            </a:p>
          </p:txBody>
        </p:sp>
        <p:sp>
          <p:nvSpPr>
            <p:cNvPr id="287823" name="Rectangle 79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>
                <a:effectLst/>
                <a:latin typeface="Krone" charset="0"/>
              </a:endParaRPr>
            </a:p>
          </p:txBody>
        </p:sp>
      </p:grpSp>
      <p:sp>
        <p:nvSpPr>
          <p:cNvPr id="287827" name="Text Box 83"/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87828" name="Text Box 8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87829" name="Rectangle 8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7832" name="Rectangle 8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87834" name="Text Box 90"/>
          <p:cNvSpPr txBox="1">
            <a:spLocks noChangeArrowheads="1"/>
          </p:cNvSpPr>
          <p:nvPr/>
        </p:nvSpPr>
        <p:spPr bwMode="auto">
          <a:xfrm>
            <a:off x="8589963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87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87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87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87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87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87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87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4" grpId="0" autoUpdateAnimBg="0"/>
      <p:bldP spid="287793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1267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51268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651269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  <a:effectLst/>
              </a:endParaRPr>
            </a:p>
          </p:txBody>
        </p:sp>
      </p:grpSp>
      <p:grpSp>
        <p:nvGrpSpPr>
          <p:cNvPr id="651270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51271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>
                <a:solidFill>
                  <a:srgbClr val="00DFCA"/>
                </a:solidFill>
                <a:effectLst/>
              </a:endParaRPr>
            </a:p>
          </p:txBody>
        </p:sp>
        <p:sp>
          <p:nvSpPr>
            <p:cNvPr id="65127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5127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51274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>
                <a:solidFill>
                  <a:srgbClr val="00DFCA"/>
                </a:solidFill>
                <a:effectLst/>
              </a:endParaRPr>
            </a:p>
          </p:txBody>
        </p:sp>
      </p:grpSp>
      <p:grpSp>
        <p:nvGrpSpPr>
          <p:cNvPr id="651275" name="Group 11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51276" name="Rectangle 12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651277" name="Rectangle 13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  <a:effectLst/>
              </a:endParaRPr>
            </a:p>
          </p:txBody>
        </p:sp>
      </p:grp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sp>
        <p:nvSpPr>
          <p:cNvPr id="651280" name="Text Box 16"/>
          <p:cNvSpPr txBox="1">
            <a:spLocks noChangeArrowheads="1"/>
          </p:cNvSpPr>
          <p:nvPr/>
        </p:nvSpPr>
        <p:spPr bwMode="auto">
          <a:xfrm>
            <a:off x="2024063" y="2873375"/>
            <a:ext cx="5059362" cy="2101850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08F220"/>
                </a:solidFill>
                <a:effectLst/>
              </a:rPr>
              <a:t>MSHIKAMANO WA MTIRIRIKO WA BIBILIA </a:t>
            </a:r>
            <a:endParaRPr lang="en-US" sz="4000">
              <a:solidFill>
                <a:srgbClr val="08F220"/>
              </a:solidFill>
              <a:effectLst/>
              <a:latin typeface="" charset="0"/>
            </a:endParaRPr>
          </a:p>
        </p:txBody>
      </p:sp>
      <p:grpSp>
        <p:nvGrpSpPr>
          <p:cNvPr id="651282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51283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284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285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286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287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288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289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290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291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292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293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294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295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296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297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298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1299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00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01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02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03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04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05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06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07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08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09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10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11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12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13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1314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</p:grpSp>
      </p:grpSp>
      <p:sp>
        <p:nvSpPr>
          <p:cNvPr id="651315" name="Text Box 51"/>
          <p:cNvSpPr txBox="1">
            <a:spLocks noChangeArrowheads="1"/>
          </p:cNvSpPr>
          <p:nvPr/>
        </p:nvSpPr>
        <p:spPr bwMode="auto">
          <a:xfrm>
            <a:off x="8275638" y="5589588"/>
            <a:ext cx="868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E957"/>
                </a:solidFill>
                <a:effectLst/>
              </a:rPr>
              <a:t> </a:t>
            </a:r>
            <a:endParaRPr lang="en-US" sz="2400" b="0">
              <a:solidFill>
                <a:srgbClr val="FFE957"/>
              </a:solidFill>
              <a:effectLst/>
            </a:endParaRPr>
          </a:p>
        </p:txBody>
      </p:sp>
      <p:sp>
        <p:nvSpPr>
          <p:cNvPr id="651318" name="Text Box 54"/>
          <p:cNvSpPr txBox="1">
            <a:spLocks noChangeArrowheads="1"/>
          </p:cNvSpPr>
          <p:nvPr/>
        </p:nvSpPr>
        <p:spPr bwMode="auto">
          <a:xfrm>
            <a:off x="566738" y="198438"/>
            <a:ext cx="7932737" cy="8239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EEFF4B"/>
                </a:solidFill>
                <a:effectLst/>
              </a:rPr>
              <a:t>KUMBUKA ULE UZI UKO! </a:t>
            </a:r>
            <a:endParaRPr lang="en-US" sz="4400">
              <a:solidFill>
                <a:srgbClr val="EEFF4B"/>
              </a:solidFill>
              <a:effectLst/>
              <a:latin typeface="" charset="0"/>
            </a:endParaRPr>
          </a:p>
        </p:txBody>
      </p:sp>
      <p:sp>
        <p:nvSpPr>
          <p:cNvPr id="651321" name="Text Box 57"/>
          <p:cNvSpPr txBox="1">
            <a:spLocks noChangeArrowheads="1"/>
          </p:cNvSpPr>
          <p:nvPr/>
        </p:nvSpPr>
        <p:spPr bwMode="auto">
          <a:xfrm>
            <a:off x="303213" y="5072063"/>
            <a:ext cx="3233737" cy="879475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</a:rPr>
              <a:t>Usaidizi wa Masomo #08</a:t>
            </a:r>
          </a:p>
        </p:txBody>
      </p:sp>
      <p:sp>
        <p:nvSpPr>
          <p:cNvPr id="651322" name="Text Box 5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1323" name="Rectangle 59"/>
          <p:cNvSpPr>
            <a:spLocks noChangeArrowheads="1"/>
          </p:cNvSpPr>
          <p:nvPr/>
        </p:nvSpPr>
        <p:spPr bwMode="auto">
          <a:xfrm>
            <a:off x="7553325" y="6526213"/>
            <a:ext cx="741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51326" name="Rectangle 62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80" grpId="0" autoUpdateAnimBg="0"/>
      <p:bldP spid="651321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291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059362" cy="2101850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08F220"/>
                </a:solidFill>
                <a:effectLst/>
              </a:rPr>
              <a:t>MSHIKAMANO WA MTIRIRIKO WA BIBILIA </a:t>
            </a:r>
            <a:endParaRPr lang="en-US" sz="4000">
              <a:solidFill>
                <a:srgbClr val="08F220"/>
              </a:solidFill>
              <a:effectLst/>
              <a:latin typeface="" charset="0"/>
            </a:endParaRPr>
          </a:p>
        </p:txBody>
      </p:sp>
      <p:grpSp>
        <p:nvGrpSpPr>
          <p:cNvPr id="652292" name="Group 4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52293" name="Rectangle 5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652294" name="Rectangle 6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  <a:effectLst/>
              </a:endParaRPr>
            </a:p>
          </p:txBody>
        </p:sp>
      </p:grpSp>
      <p:grpSp>
        <p:nvGrpSpPr>
          <p:cNvPr id="652295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52296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>
                <a:solidFill>
                  <a:srgbClr val="00DFCA"/>
                </a:solidFill>
                <a:effectLst/>
              </a:endParaRPr>
            </a:p>
          </p:txBody>
        </p:sp>
        <p:sp>
          <p:nvSpPr>
            <p:cNvPr id="652297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52298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52299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>
                <a:solidFill>
                  <a:srgbClr val="00DFCA"/>
                </a:solidFill>
                <a:effectLst/>
              </a:endParaRPr>
            </a:p>
          </p:txBody>
        </p:sp>
      </p:grpSp>
      <p:grpSp>
        <p:nvGrpSpPr>
          <p:cNvPr id="652300" name="Group 12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52301" name="Rectangle 13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652302" name="Rectangle 14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  <a:effectLst/>
              </a:endParaRPr>
            </a:p>
          </p:txBody>
        </p:sp>
      </p:grpSp>
      <p:sp>
        <p:nvSpPr>
          <p:cNvPr id="65230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sp>
        <p:nvSpPr>
          <p:cNvPr id="652304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grpSp>
        <p:nvGrpSpPr>
          <p:cNvPr id="652359" name="Group 71"/>
          <p:cNvGrpSpPr>
            <a:grpSpLocks/>
          </p:cNvGrpSpPr>
          <p:nvPr/>
        </p:nvGrpSpPr>
        <p:grpSpPr bwMode="auto">
          <a:xfrm>
            <a:off x="1906588" y="1676400"/>
            <a:ext cx="5432425" cy="4835525"/>
            <a:chOff x="1169" y="1177"/>
            <a:chExt cx="3422" cy="3046"/>
          </a:xfrm>
        </p:grpSpPr>
        <p:pic>
          <p:nvPicPr>
            <p:cNvPr id="652305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657" y="2671"/>
              <a:ext cx="2853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06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-187" y="2598"/>
              <a:ext cx="290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07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7" y="2551"/>
              <a:ext cx="2937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08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617" y="2670"/>
              <a:ext cx="2869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09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10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94" y="2698"/>
              <a:ext cx="28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11" name="Picture 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6" y="2624"/>
              <a:ext cx="27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12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13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447" y="2649"/>
              <a:ext cx="2822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14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013" y="2633"/>
              <a:ext cx="279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15" name="Picture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16" name="Picture 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206" y="2663"/>
              <a:ext cx="28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17" name="Picture 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" y="2671"/>
              <a:ext cx="279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18" name="Picture 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498" y="2650"/>
              <a:ext cx="290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319" name="Picture 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915" y="2664"/>
              <a:ext cx="2822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2320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52321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232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323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324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325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326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327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28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29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30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31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32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333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334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335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336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2337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2338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39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40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41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42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43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44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45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46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47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48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49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50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51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2352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</p:grpSp>
      </p:grpSp>
      <p:sp>
        <p:nvSpPr>
          <p:cNvPr id="652354" name="Text Box 66"/>
          <p:cNvSpPr txBox="1">
            <a:spLocks noChangeArrowheads="1"/>
          </p:cNvSpPr>
          <p:nvPr/>
        </p:nvSpPr>
        <p:spPr bwMode="auto">
          <a:xfrm>
            <a:off x="8027988" y="5133975"/>
            <a:ext cx="62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b="0">
              <a:solidFill>
                <a:srgbClr val="FFE957"/>
              </a:solidFill>
              <a:effectLst/>
            </a:endParaRPr>
          </a:p>
        </p:txBody>
      </p:sp>
      <p:sp>
        <p:nvSpPr>
          <p:cNvPr id="652355" name="Text Box 67"/>
          <p:cNvSpPr txBox="1">
            <a:spLocks noChangeArrowheads="1"/>
          </p:cNvSpPr>
          <p:nvPr/>
        </p:nvSpPr>
        <p:spPr bwMode="auto">
          <a:xfrm>
            <a:off x="566738" y="198438"/>
            <a:ext cx="7932737" cy="8239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EEFF4B"/>
                </a:solidFill>
                <a:effectLst/>
              </a:rPr>
              <a:t>KUMBUKA ULE UZI UKO! </a:t>
            </a:r>
            <a:endParaRPr lang="en-US" sz="4400">
              <a:solidFill>
                <a:srgbClr val="EEFF4B"/>
              </a:solidFill>
              <a:effectLst/>
              <a:latin typeface="" charset="0"/>
            </a:endParaRPr>
          </a:p>
        </p:txBody>
      </p:sp>
      <p:sp>
        <p:nvSpPr>
          <p:cNvPr id="652356" name="Text Box 6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2357" name="Rectangle 69"/>
          <p:cNvSpPr>
            <a:spLocks noChangeArrowheads="1"/>
          </p:cNvSpPr>
          <p:nvPr/>
        </p:nvSpPr>
        <p:spPr bwMode="auto">
          <a:xfrm>
            <a:off x="7553325" y="6526213"/>
            <a:ext cx="741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52358" name="Rectangle 70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5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 descr="Walnut"/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15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653316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  <a:effectLst/>
            </a:endParaRPr>
          </a:p>
        </p:txBody>
      </p:sp>
      <p:sp>
        <p:nvSpPr>
          <p:cNvPr id="653317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>
              <a:solidFill>
                <a:srgbClr val="00DFCA"/>
              </a:solidFill>
              <a:effectLst/>
            </a:endParaRPr>
          </a:p>
        </p:txBody>
      </p:sp>
      <p:sp>
        <p:nvSpPr>
          <p:cNvPr id="653318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653319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53320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effectLst/>
                  <a:latin typeface="" charset="0"/>
                </a:rPr>
                <a:t>J</a:t>
              </a:r>
            </a:p>
          </p:txBody>
        </p:sp>
        <p:grpSp>
          <p:nvGrpSpPr>
            <p:cNvPr id="653321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53322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effectLst/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53323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effectLst/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653324" name="Group 12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53325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53326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effectLst/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3327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3328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3329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3330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3331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3332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3333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</p:grpSp>
          <p:sp>
            <p:nvSpPr>
              <p:cNvPr id="653334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effectLst/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653335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53336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5333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effectLst/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53338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3339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53340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400" b="0">
                <a:solidFill>
                  <a:srgbClr val="FDDC07"/>
                </a:solidFill>
                <a:effectLst/>
              </a:endParaRPr>
            </a:p>
          </p:txBody>
        </p:sp>
        <p:sp>
          <p:nvSpPr>
            <p:cNvPr id="653341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3342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53343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3344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>
              <a:solidFill>
                <a:srgbClr val="00DFCA"/>
              </a:solidFill>
              <a:effectLst/>
            </a:endParaRPr>
          </a:p>
        </p:txBody>
      </p:sp>
      <p:sp>
        <p:nvSpPr>
          <p:cNvPr id="653345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653346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  <a:effectLst/>
            </a:endParaRPr>
          </a:p>
        </p:txBody>
      </p:sp>
      <p:pic>
        <p:nvPicPr>
          <p:cNvPr id="653347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50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2960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51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06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52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53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5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55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3356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ffectLst/>
                <a:latin typeface="Arial" charset="0"/>
              </a:rPr>
              <a:t>MSHIKAMANO WA MTIRIRIKO WA BIBILIA </a:t>
            </a:r>
            <a:endParaRPr lang="en-US" sz="2000">
              <a:effectLst/>
              <a:latin typeface="Arial" charset="0"/>
            </a:endParaRPr>
          </a:p>
        </p:txBody>
      </p:sp>
      <p:pic>
        <p:nvPicPr>
          <p:cNvPr id="653374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81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82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83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84" name="Pictur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85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86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53391" name="Rectangle 79"/>
          <p:cNvSpPr>
            <a:spLocks noChangeArrowheads="1"/>
          </p:cNvSpPr>
          <p:nvPr/>
        </p:nvSpPr>
        <p:spPr bwMode="auto">
          <a:xfrm rot="17945350">
            <a:off x="5047456" y="1166020"/>
            <a:ext cx="2193925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effectLst/>
                <a:latin typeface="Arial" charset="0"/>
              </a:rPr>
              <a:t>ARUSI NA CHAKULA CHA JIONI </a:t>
            </a:r>
          </a:p>
        </p:txBody>
      </p:sp>
      <p:sp>
        <p:nvSpPr>
          <p:cNvPr id="653392" name="Rectangle 80"/>
          <p:cNvSpPr>
            <a:spLocks noChangeArrowheads="1"/>
          </p:cNvSpPr>
          <p:nvPr/>
        </p:nvSpPr>
        <p:spPr bwMode="auto">
          <a:xfrm rot="17945350">
            <a:off x="5792788" y="1685925"/>
            <a:ext cx="1049338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effectLst/>
                <a:latin typeface="Arial" charset="0"/>
              </a:rPr>
              <a:t>KUJA KWA PILI</a:t>
            </a:r>
            <a:endParaRPr lang="en-US" sz="1100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53393" name="Rectangle 81"/>
          <p:cNvSpPr>
            <a:spLocks noChangeArrowheads="1"/>
          </p:cNvSpPr>
          <p:nvPr/>
        </p:nvSpPr>
        <p:spPr bwMode="auto">
          <a:xfrm rot="17945350">
            <a:off x="5811044" y="1078706"/>
            <a:ext cx="2359026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effectLst/>
                <a:latin typeface="Arial" charset="0"/>
              </a:rPr>
              <a:t>UTAWALA WA YESU HAP DUNIANI</a:t>
            </a:r>
            <a:endParaRPr lang="en-US" sz="1100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53394" name="Rectangle 82"/>
          <p:cNvSpPr>
            <a:spLocks noChangeArrowheads="1"/>
          </p:cNvSpPr>
          <p:nvPr/>
        </p:nvSpPr>
        <p:spPr bwMode="auto">
          <a:xfrm rot="17945350">
            <a:off x="6227763" y="1282700"/>
            <a:ext cx="1906587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effectLst/>
                <a:latin typeface="Arial" charset="0"/>
              </a:rPr>
              <a:t>UTAWALA MPYA WA DUNIA</a:t>
            </a:r>
          </a:p>
        </p:txBody>
      </p:sp>
      <p:grpSp>
        <p:nvGrpSpPr>
          <p:cNvPr id="653396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53397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339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39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40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40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40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40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0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0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0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0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0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40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41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411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412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3413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341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1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1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1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1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1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2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2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2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2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2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25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26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27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3428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</p:grpSp>
      </p:grpSp>
      <p:sp>
        <p:nvSpPr>
          <p:cNvPr id="653432" name="Text Box 120"/>
          <p:cNvSpPr txBox="1">
            <a:spLocks noChangeArrowheads="1"/>
          </p:cNvSpPr>
          <p:nvPr/>
        </p:nvSpPr>
        <p:spPr bwMode="auto">
          <a:xfrm>
            <a:off x="8224838" y="5589588"/>
            <a:ext cx="868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E957"/>
                </a:solidFill>
                <a:effectLst/>
              </a:rPr>
              <a:t> </a:t>
            </a:r>
            <a:endParaRPr lang="en-US" sz="2400" b="0">
              <a:solidFill>
                <a:srgbClr val="FFE957"/>
              </a:solidFill>
              <a:effectLst/>
            </a:endParaRPr>
          </a:p>
        </p:txBody>
      </p:sp>
      <p:sp>
        <p:nvSpPr>
          <p:cNvPr id="653433" name="Text Box 12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3434" name="Rectangle 122"/>
          <p:cNvSpPr>
            <a:spLocks noChangeArrowheads="1"/>
          </p:cNvSpPr>
          <p:nvPr/>
        </p:nvSpPr>
        <p:spPr bwMode="auto">
          <a:xfrm>
            <a:off x="7553325" y="6526213"/>
            <a:ext cx="741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53435" name="Rectangle 1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653348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sp>
        <p:nvSpPr>
          <p:cNvPr id="653349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9459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659460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  <a:effectLst/>
            </a:endParaRPr>
          </a:p>
        </p:txBody>
      </p:sp>
      <p:sp>
        <p:nvSpPr>
          <p:cNvPr id="65946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>
              <a:solidFill>
                <a:srgbClr val="00DFCA"/>
              </a:solidFill>
              <a:effectLst/>
            </a:endParaRPr>
          </a:p>
        </p:txBody>
      </p:sp>
      <p:sp>
        <p:nvSpPr>
          <p:cNvPr id="65946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659463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59464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effectLst/>
                  <a:latin typeface="" charset="0"/>
                </a:rPr>
                <a:t>J</a:t>
              </a:r>
            </a:p>
          </p:txBody>
        </p:sp>
        <p:grpSp>
          <p:nvGrpSpPr>
            <p:cNvPr id="659465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59466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effectLst/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59467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effectLst/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659468" name="Group 12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59469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59470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effectLst/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9471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9472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9473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9474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9475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9476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9477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</p:grpSp>
          <p:sp>
            <p:nvSpPr>
              <p:cNvPr id="659478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effectLst/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659479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59480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5948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effectLst/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59482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9483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59484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400" b="0">
                <a:solidFill>
                  <a:srgbClr val="FDDC07"/>
                </a:solidFill>
                <a:effectLst/>
              </a:endParaRPr>
            </a:p>
          </p:txBody>
        </p:sp>
        <p:sp>
          <p:nvSpPr>
            <p:cNvPr id="659485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9486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59487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9488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>
              <a:solidFill>
                <a:srgbClr val="00DFCA"/>
              </a:solidFill>
              <a:effectLst/>
            </a:endParaRPr>
          </a:p>
        </p:txBody>
      </p:sp>
      <p:sp>
        <p:nvSpPr>
          <p:cNvPr id="659489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659490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  <a:effectLst/>
            </a:endParaRPr>
          </a:p>
        </p:txBody>
      </p:sp>
      <p:pic>
        <p:nvPicPr>
          <p:cNvPr id="659491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949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sp>
        <p:nvSpPr>
          <p:cNvPr id="659493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pic>
        <p:nvPicPr>
          <p:cNvPr id="659494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2833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495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188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496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497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498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499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9500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ffectLst/>
                <a:latin typeface="Arial" charset="0"/>
              </a:rPr>
              <a:t>Mshikamno wa mtiririko wa Bibilia</a:t>
            </a:r>
            <a:endParaRPr lang="en-US" sz="2000">
              <a:effectLst/>
              <a:latin typeface="Arial" charset="0"/>
            </a:endParaRPr>
          </a:p>
        </p:txBody>
      </p:sp>
      <p:grpSp>
        <p:nvGrpSpPr>
          <p:cNvPr id="659501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9502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03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04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05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06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07" name="Picture 51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9508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59509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0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1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2" name="Picture 56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9518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9513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59514" name="Picture 5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5" name="Picture 5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6" name="Picture 6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7" name="Picture 6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9519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59520" name="Picture 64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21" name="Picture 65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22" name="Picture 66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23" name="Picture 67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9524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effectLst/>
                <a:latin typeface="Arial Black" charset="0"/>
              </a:endParaRPr>
            </a:p>
          </p:txBody>
        </p:sp>
      </p:grpSp>
      <p:pic>
        <p:nvPicPr>
          <p:cNvPr id="659525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526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527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528" name="Pictur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529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530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59531" name="Text Box 75"/>
          <p:cNvSpPr txBox="1">
            <a:spLocks noChangeArrowheads="1"/>
          </p:cNvSpPr>
          <p:nvPr/>
        </p:nvSpPr>
        <p:spPr bwMode="auto">
          <a:xfrm>
            <a:off x="3051175" y="3700463"/>
            <a:ext cx="3233738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effectLst/>
                <a:latin typeface="Arial Black" charset="0"/>
              </a:rPr>
              <a:t>AGANO LA ARDHI</a:t>
            </a:r>
          </a:p>
        </p:txBody>
      </p:sp>
      <p:sp>
        <p:nvSpPr>
          <p:cNvPr id="659534" name="Text Box 78"/>
          <p:cNvSpPr txBox="1">
            <a:spLocks noChangeArrowheads="1"/>
          </p:cNvSpPr>
          <p:nvPr/>
        </p:nvSpPr>
        <p:spPr bwMode="auto">
          <a:xfrm>
            <a:off x="3779838" y="4457700"/>
            <a:ext cx="4143375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effectLst/>
                <a:latin typeface="Arial Black" charset="0"/>
              </a:rPr>
              <a:t>AGANO LA DAUDI</a:t>
            </a:r>
          </a:p>
        </p:txBody>
      </p:sp>
      <p:sp>
        <p:nvSpPr>
          <p:cNvPr id="659533" name="Text Box 77"/>
          <p:cNvSpPr txBox="1">
            <a:spLocks noChangeArrowheads="1"/>
          </p:cNvSpPr>
          <p:nvPr/>
        </p:nvSpPr>
        <p:spPr bwMode="auto">
          <a:xfrm>
            <a:off x="4133850" y="5208588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effectLst/>
                <a:latin typeface="Arial Black" charset="0"/>
              </a:rPr>
              <a:t>AGANO JIPYA</a:t>
            </a:r>
          </a:p>
        </p:txBody>
      </p:sp>
      <p:sp>
        <p:nvSpPr>
          <p:cNvPr id="659532" name="Text Box 76"/>
          <p:cNvSpPr txBox="1">
            <a:spLocks noChangeArrowheads="1"/>
          </p:cNvSpPr>
          <p:nvPr/>
        </p:nvSpPr>
        <p:spPr bwMode="auto">
          <a:xfrm>
            <a:off x="2293938" y="2732088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effectLst/>
                <a:latin typeface="Arial Black" charset="0"/>
              </a:rPr>
              <a:t>AGANO LA IBRAHIMU</a:t>
            </a:r>
          </a:p>
        </p:txBody>
      </p:sp>
      <p:sp>
        <p:nvSpPr>
          <p:cNvPr id="659592" name="AutoShape 136"/>
          <p:cNvSpPr>
            <a:spLocks noChangeArrowheads="1"/>
          </p:cNvSpPr>
          <p:nvPr/>
        </p:nvSpPr>
        <p:spPr bwMode="auto">
          <a:xfrm>
            <a:off x="5438775" y="354013"/>
            <a:ext cx="2836863" cy="195421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9623" name="Group 167"/>
          <p:cNvGrpSpPr>
            <a:grpSpLocks/>
          </p:cNvGrpSpPr>
          <p:nvPr/>
        </p:nvGrpSpPr>
        <p:grpSpPr bwMode="auto">
          <a:xfrm>
            <a:off x="5935663" y="363538"/>
            <a:ext cx="1724025" cy="1982787"/>
            <a:chOff x="3739" y="229"/>
            <a:chExt cx="1086" cy="1249"/>
          </a:xfrm>
        </p:grpSpPr>
        <p:sp>
          <p:nvSpPr>
            <p:cNvPr id="659535" name="Rectangle 79"/>
            <p:cNvSpPr>
              <a:spLocks noChangeArrowheads="1"/>
            </p:cNvSpPr>
            <p:nvPr/>
          </p:nvSpPr>
          <p:spPr bwMode="auto">
            <a:xfrm rot="17945350">
              <a:off x="3303" y="852"/>
              <a:ext cx="1062" cy="1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100">
                  <a:solidFill>
                    <a:srgbClr val="FFEA18"/>
                  </a:solidFill>
                  <a:effectLst/>
                  <a:latin typeface="Arial" charset="0"/>
                </a:rPr>
                <a:t> MARRIAGE SUPPER OF </a:t>
              </a:r>
            </a:p>
            <a:p>
              <a:pPr>
                <a:lnSpc>
                  <a:spcPct val="90000"/>
                </a:lnSpc>
              </a:pPr>
              <a:r>
                <a:rPr lang="en-US" sz="1100">
                  <a:solidFill>
                    <a:srgbClr val="FFEA18"/>
                  </a:solidFill>
                  <a:effectLst/>
                  <a:latin typeface="Arial" charset="0"/>
                </a:rPr>
                <a:t>           THE LAMB</a:t>
              </a:r>
            </a:p>
          </p:txBody>
        </p:sp>
        <p:sp>
          <p:nvSpPr>
            <p:cNvPr id="659536" name="Rectangle 80"/>
            <p:cNvSpPr>
              <a:spLocks noChangeArrowheads="1"/>
            </p:cNvSpPr>
            <p:nvPr/>
          </p:nvSpPr>
          <p:spPr bwMode="auto">
            <a:xfrm rot="17945350">
              <a:off x="3571" y="930"/>
              <a:ext cx="964" cy="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>
                  <a:solidFill>
                    <a:srgbClr val="11B0C5"/>
                  </a:solidFill>
                  <a:effectLst/>
                  <a:latin typeface="Arial" charset="0"/>
                </a:rPr>
                <a:t>THE SECOND COMING</a:t>
              </a:r>
              <a:endParaRPr lang="en-US" sz="1100">
                <a:solidFill>
                  <a:srgbClr val="FFEA18"/>
                </a:solidFill>
                <a:effectLst/>
                <a:latin typeface="Arial" charset="0"/>
              </a:endParaRPr>
            </a:p>
          </p:txBody>
        </p:sp>
        <p:sp>
          <p:nvSpPr>
            <p:cNvPr id="659537" name="Rectangle 81"/>
            <p:cNvSpPr>
              <a:spLocks noChangeArrowheads="1"/>
            </p:cNvSpPr>
            <p:nvPr/>
          </p:nvSpPr>
          <p:spPr bwMode="auto">
            <a:xfrm rot="17945350">
              <a:off x="3728" y="796"/>
              <a:ext cx="1220" cy="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>
                  <a:solidFill>
                    <a:srgbClr val="08F220"/>
                  </a:solidFill>
                  <a:effectLst/>
                  <a:latin typeface="Arial" charset="0"/>
                </a:rPr>
                <a:t>EARTHLY REIGN OF CHRIST</a:t>
              </a:r>
              <a:endParaRPr lang="en-US" sz="1100">
                <a:solidFill>
                  <a:srgbClr val="FFEA18"/>
                </a:solidFill>
                <a:effectLst/>
                <a:latin typeface="Arial" charset="0"/>
              </a:endParaRPr>
            </a:p>
          </p:txBody>
        </p:sp>
        <p:sp>
          <p:nvSpPr>
            <p:cNvPr id="659538" name="Rectangle 82"/>
            <p:cNvSpPr>
              <a:spLocks noChangeArrowheads="1"/>
            </p:cNvSpPr>
            <p:nvPr/>
          </p:nvSpPr>
          <p:spPr bwMode="auto">
            <a:xfrm rot="17945350">
              <a:off x="4006" y="856"/>
              <a:ext cx="1038" cy="1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100">
                  <a:effectLst/>
                  <a:latin typeface="Arial" charset="0"/>
                </a:rPr>
                <a:t>GREAT WHITE THRONE </a:t>
              </a:r>
            </a:p>
            <a:p>
              <a:pPr>
                <a:lnSpc>
                  <a:spcPct val="90000"/>
                </a:lnSpc>
              </a:pPr>
              <a:r>
                <a:rPr lang="en-US" sz="1100">
                  <a:effectLst/>
                  <a:latin typeface="Arial" charset="0"/>
                </a:rPr>
                <a:t>          JUDGMENT</a:t>
              </a:r>
            </a:p>
          </p:txBody>
        </p:sp>
        <p:sp>
          <p:nvSpPr>
            <p:cNvPr id="659539" name="Rectangle 83"/>
            <p:cNvSpPr>
              <a:spLocks noChangeArrowheads="1"/>
            </p:cNvSpPr>
            <p:nvPr/>
          </p:nvSpPr>
          <p:spPr bwMode="auto">
            <a:xfrm rot="17945350">
              <a:off x="4192" y="816"/>
              <a:ext cx="1182" cy="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>
                  <a:solidFill>
                    <a:srgbClr val="F87B57"/>
                  </a:solidFill>
                  <a:effectLst/>
                  <a:latin typeface="Arial" charset="0"/>
                </a:rPr>
                <a:t>NEW HEAVEN, NEW EARTH</a:t>
              </a:r>
            </a:p>
          </p:txBody>
        </p:sp>
      </p:grpSp>
      <p:grpSp>
        <p:nvGrpSpPr>
          <p:cNvPr id="659540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59541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9542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954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9544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9545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9546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954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48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49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50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5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52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9553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9554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955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9556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9557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9558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59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6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61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62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63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6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65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66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67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68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69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70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71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9572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</p:grpSp>
      </p:grpSp>
      <p:sp>
        <p:nvSpPr>
          <p:cNvPr id="659573" name="Text Box 117"/>
          <p:cNvSpPr txBox="1">
            <a:spLocks noChangeArrowheads="1"/>
          </p:cNvSpPr>
          <p:nvPr/>
        </p:nvSpPr>
        <p:spPr bwMode="auto">
          <a:xfrm>
            <a:off x="8224838" y="5589588"/>
            <a:ext cx="868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E957"/>
                </a:solidFill>
                <a:effectLst/>
              </a:rPr>
              <a:t> </a:t>
            </a:r>
            <a:endParaRPr lang="en-US" sz="2400" b="0">
              <a:solidFill>
                <a:srgbClr val="FFE957"/>
              </a:solidFill>
              <a:effectLst/>
            </a:endParaRPr>
          </a:p>
        </p:txBody>
      </p:sp>
      <p:sp>
        <p:nvSpPr>
          <p:cNvPr id="659574" name="Line 118"/>
          <p:cNvSpPr>
            <a:spLocks noChangeShapeType="1"/>
          </p:cNvSpPr>
          <p:nvPr/>
        </p:nvSpPr>
        <p:spPr bwMode="auto">
          <a:xfrm>
            <a:off x="14462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9593" name="Text Box 137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9594" name="Rectangle 138"/>
          <p:cNvSpPr>
            <a:spLocks noChangeArrowheads="1"/>
          </p:cNvSpPr>
          <p:nvPr/>
        </p:nvSpPr>
        <p:spPr bwMode="auto">
          <a:xfrm>
            <a:off x="7553325" y="6526213"/>
            <a:ext cx="741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59595" name="Rectangle 1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659597" name="Text Box 141"/>
          <p:cNvSpPr txBox="1">
            <a:spLocks noChangeArrowheads="1"/>
          </p:cNvSpPr>
          <p:nvPr/>
        </p:nvSpPr>
        <p:spPr bwMode="auto">
          <a:xfrm>
            <a:off x="858678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6</a:t>
            </a:r>
          </a:p>
        </p:txBody>
      </p:sp>
      <p:sp>
        <p:nvSpPr>
          <p:cNvPr id="659612" name="AutoShape 156" descr="Large confetti"/>
          <p:cNvSpPr>
            <a:spLocks noChangeArrowheads="1"/>
          </p:cNvSpPr>
          <p:nvPr/>
        </p:nvSpPr>
        <p:spPr bwMode="auto">
          <a:xfrm>
            <a:off x="5418138" y="1824038"/>
            <a:ext cx="138112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EF1F1D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59616" name="AutoShape 160" descr="Large confetti"/>
          <p:cNvSpPr>
            <a:spLocks noChangeArrowheads="1"/>
          </p:cNvSpPr>
          <p:nvPr/>
        </p:nvSpPr>
        <p:spPr bwMode="auto">
          <a:xfrm>
            <a:off x="5419725" y="1798638"/>
            <a:ext cx="138113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59617" name="AutoShape 161" descr="Large confetti"/>
          <p:cNvSpPr>
            <a:spLocks noChangeArrowheads="1"/>
          </p:cNvSpPr>
          <p:nvPr/>
        </p:nvSpPr>
        <p:spPr bwMode="auto">
          <a:xfrm>
            <a:off x="5418138" y="1760538"/>
            <a:ext cx="138112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EF1F1D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59618" name="AutoShape 162" descr="Large confetti"/>
          <p:cNvSpPr>
            <a:spLocks noChangeArrowheads="1"/>
          </p:cNvSpPr>
          <p:nvPr/>
        </p:nvSpPr>
        <p:spPr bwMode="auto">
          <a:xfrm>
            <a:off x="5394325" y="1795463"/>
            <a:ext cx="138113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59619" name="AutoShape 163" descr="Large confetti"/>
          <p:cNvSpPr>
            <a:spLocks noChangeArrowheads="1"/>
          </p:cNvSpPr>
          <p:nvPr/>
        </p:nvSpPr>
        <p:spPr bwMode="auto">
          <a:xfrm>
            <a:off x="5380038" y="1771650"/>
            <a:ext cx="138112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EF1F1D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59620" name="AutoShape 164" descr="Large confetti"/>
          <p:cNvSpPr>
            <a:spLocks noChangeArrowheads="1"/>
          </p:cNvSpPr>
          <p:nvPr/>
        </p:nvSpPr>
        <p:spPr bwMode="auto">
          <a:xfrm>
            <a:off x="5430838" y="1795463"/>
            <a:ext cx="138112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9621" name="AutoShape 165" descr="Large confetti"/>
          <p:cNvSpPr>
            <a:spLocks noChangeArrowheads="1"/>
          </p:cNvSpPr>
          <p:nvPr/>
        </p:nvSpPr>
        <p:spPr bwMode="auto">
          <a:xfrm>
            <a:off x="5429250" y="1771650"/>
            <a:ext cx="138113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99CCFF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9622" name="Group 166"/>
          <p:cNvGrpSpPr>
            <a:grpSpLocks/>
          </p:cNvGrpSpPr>
          <p:nvPr/>
        </p:nvGrpSpPr>
        <p:grpSpPr bwMode="auto">
          <a:xfrm>
            <a:off x="5384800" y="339725"/>
            <a:ext cx="2278063" cy="1296988"/>
            <a:chOff x="3400" y="350"/>
            <a:chExt cx="1435" cy="817"/>
          </a:xfrm>
        </p:grpSpPr>
        <p:sp>
          <p:nvSpPr>
            <p:cNvPr id="659614" name="AutoShape 158"/>
            <p:cNvSpPr>
              <a:spLocks noChangeArrowheads="1"/>
            </p:cNvSpPr>
            <p:nvPr/>
          </p:nvSpPr>
          <p:spPr bwMode="auto">
            <a:xfrm>
              <a:off x="3409" y="350"/>
              <a:ext cx="1426" cy="817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EF1F1D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59615" name="Text Box 159"/>
            <p:cNvSpPr txBox="1">
              <a:spLocks noChangeArrowheads="1"/>
            </p:cNvSpPr>
            <p:nvPr/>
          </p:nvSpPr>
          <p:spPr bwMode="auto">
            <a:xfrm>
              <a:off x="3400" y="465"/>
              <a:ext cx="14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Kanisa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59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5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5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5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9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9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9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9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9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9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9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9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9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9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9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9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9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9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9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9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659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531" grpId="0" autoUpdateAnimBg="0"/>
      <p:bldP spid="659534" grpId="0" autoUpdateAnimBg="0"/>
      <p:bldP spid="659533" grpId="0" autoUpdateAnimBg="0"/>
      <p:bldP spid="659532" grpId="0" autoUpdateAnimBg="0"/>
      <p:bldP spid="659592" grpId="0" animBg="1"/>
      <p:bldP spid="659612" grpId="0" animBg="1"/>
      <p:bldP spid="659616" grpId="0" animBg="1"/>
      <p:bldP spid="659617" grpId="0" animBg="1"/>
      <p:bldP spid="659618" grpId="0" animBg="1"/>
      <p:bldP spid="659619" grpId="0" animBg="1"/>
      <p:bldP spid="659620" grpId="0" animBg="1" autoUpdateAnimBg="0"/>
      <p:bldP spid="65962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658436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  <a:effectLst/>
            </a:endParaRPr>
          </a:p>
        </p:txBody>
      </p:sp>
      <p:sp>
        <p:nvSpPr>
          <p:cNvPr id="658437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>
              <a:solidFill>
                <a:srgbClr val="00DFCA"/>
              </a:solidFill>
              <a:effectLst/>
            </a:endParaRPr>
          </a:p>
        </p:txBody>
      </p:sp>
      <p:sp>
        <p:nvSpPr>
          <p:cNvPr id="658438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658439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58440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effectLst/>
                  <a:latin typeface="" charset="0"/>
                </a:rPr>
                <a:t>J</a:t>
              </a:r>
            </a:p>
          </p:txBody>
        </p:sp>
        <p:grpSp>
          <p:nvGrpSpPr>
            <p:cNvPr id="658441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58442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effectLst/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58443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effectLst/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658444" name="Group 12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58445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58446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effectLst/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8447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8448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8449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8450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8451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8452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8453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</p:grpSp>
          <p:sp>
            <p:nvSpPr>
              <p:cNvPr id="658454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effectLst/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658455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58456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5845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effectLst/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58458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8459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58460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400" b="0">
                <a:solidFill>
                  <a:srgbClr val="FDDC07"/>
                </a:solidFill>
                <a:effectLst/>
              </a:endParaRPr>
            </a:p>
          </p:txBody>
        </p:sp>
        <p:sp>
          <p:nvSpPr>
            <p:cNvPr id="658461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8462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58463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8464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>
              <a:solidFill>
                <a:srgbClr val="00DFCA"/>
              </a:solidFill>
              <a:effectLst/>
            </a:endParaRPr>
          </a:p>
        </p:txBody>
      </p:sp>
      <p:sp>
        <p:nvSpPr>
          <p:cNvPr id="658465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658466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  <a:effectLst/>
            </a:endParaRPr>
          </a:p>
        </p:txBody>
      </p:sp>
      <p:pic>
        <p:nvPicPr>
          <p:cNvPr id="658467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8468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sp>
        <p:nvSpPr>
          <p:cNvPr id="658469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pic>
        <p:nvPicPr>
          <p:cNvPr id="658470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2960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471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06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472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473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47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475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8476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ffectLst/>
                <a:latin typeface="Arial" charset="0"/>
              </a:rPr>
              <a:t>A FABRIC OF THE BIBLE</a:t>
            </a:r>
            <a:r>
              <a:rPr lang="ja-JP" altLang="en-US" sz="2400">
                <a:effectLst/>
                <a:latin typeface="Arial"/>
              </a:rPr>
              <a:t>’</a:t>
            </a:r>
            <a:r>
              <a:rPr lang="en-US" sz="2400">
                <a:effectLst/>
                <a:latin typeface="Arial" charset="0"/>
              </a:rPr>
              <a:t>S CHRONOLOGY </a:t>
            </a:r>
            <a:endParaRPr lang="en-US" sz="2000">
              <a:effectLst/>
              <a:latin typeface="Arial" charset="0"/>
            </a:endParaRPr>
          </a:p>
        </p:txBody>
      </p:sp>
      <p:grpSp>
        <p:nvGrpSpPr>
          <p:cNvPr id="658477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8478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79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0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1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2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3" name="Picture 51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8484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58485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6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7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8" name="Picture 56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8489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58490" name="Picture 5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1" name="Picture 5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2" name="Picture 6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3" name="Picture 6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8494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8495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58496" name="Picture 64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7" name="Picture 65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8" name="Picture 66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9" name="Picture 67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8500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effectLst/>
                <a:latin typeface="Arial Black" charset="0"/>
              </a:endParaRPr>
            </a:p>
          </p:txBody>
        </p:sp>
      </p:grpSp>
      <p:pic>
        <p:nvPicPr>
          <p:cNvPr id="658501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502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503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504" name="Pictur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505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506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58507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effectLst/>
                <a:latin typeface="Arial Black" charset="0"/>
              </a:rPr>
              <a:t>LAND COVENANT</a:t>
            </a:r>
          </a:p>
        </p:txBody>
      </p:sp>
      <p:sp>
        <p:nvSpPr>
          <p:cNvPr id="658508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effectLst/>
                <a:latin typeface="Arial Black" charset="0"/>
              </a:rPr>
              <a:t>ABRAHAMIC COVENANT</a:t>
            </a:r>
          </a:p>
        </p:txBody>
      </p:sp>
      <p:sp>
        <p:nvSpPr>
          <p:cNvPr id="658509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effectLst/>
                <a:latin typeface="Arial Black" charset="0"/>
              </a:rPr>
              <a:t>NEW COVENANT</a:t>
            </a:r>
          </a:p>
        </p:txBody>
      </p:sp>
      <p:sp>
        <p:nvSpPr>
          <p:cNvPr id="658510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effectLst/>
                <a:latin typeface="Arial Black" charset="0"/>
              </a:rPr>
              <a:t>DAVIDIC COVENANT</a:t>
            </a:r>
          </a:p>
        </p:txBody>
      </p:sp>
      <p:sp>
        <p:nvSpPr>
          <p:cNvPr id="658511" name="Rectangle 79"/>
          <p:cNvSpPr>
            <a:spLocks noChangeArrowheads="1"/>
          </p:cNvSpPr>
          <p:nvPr/>
        </p:nvSpPr>
        <p:spPr bwMode="auto">
          <a:xfrm rot="17945350">
            <a:off x="5243513" y="1352550"/>
            <a:ext cx="1685925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effectLst/>
                <a:latin typeface="Arial" charset="0"/>
              </a:rPr>
              <a:t> MARRIAGE SUPPER OF </a:t>
            </a:r>
          </a:p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effectLst/>
                <a:latin typeface="Arial" charset="0"/>
              </a:rPr>
              <a:t>           THE LAMB</a:t>
            </a:r>
          </a:p>
        </p:txBody>
      </p:sp>
      <p:sp>
        <p:nvSpPr>
          <p:cNvPr id="658512" name="Rectangle 80"/>
          <p:cNvSpPr>
            <a:spLocks noChangeArrowheads="1"/>
          </p:cNvSpPr>
          <p:nvPr/>
        </p:nvSpPr>
        <p:spPr bwMode="auto">
          <a:xfrm rot="17945350">
            <a:off x="5668169" y="1477169"/>
            <a:ext cx="153035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effectLst/>
                <a:latin typeface="Arial" charset="0"/>
              </a:rPr>
              <a:t>THE SECOND COMING</a:t>
            </a:r>
            <a:endParaRPr lang="en-US" sz="1100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58513" name="Rectangle 81"/>
          <p:cNvSpPr>
            <a:spLocks noChangeArrowheads="1"/>
          </p:cNvSpPr>
          <p:nvPr/>
        </p:nvSpPr>
        <p:spPr bwMode="auto">
          <a:xfrm rot="17945350">
            <a:off x="5917407" y="1264444"/>
            <a:ext cx="1936750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effectLst/>
                <a:latin typeface="Arial" charset="0"/>
              </a:rPr>
              <a:t>EARTHLY REIGN OF CHRIST</a:t>
            </a:r>
            <a:endParaRPr lang="en-US" sz="1100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58514" name="Rectangle 82"/>
          <p:cNvSpPr>
            <a:spLocks noChangeArrowheads="1"/>
          </p:cNvSpPr>
          <p:nvPr/>
        </p:nvSpPr>
        <p:spPr bwMode="auto">
          <a:xfrm rot="17945350">
            <a:off x="6359525" y="1358900"/>
            <a:ext cx="1647825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effectLst/>
                <a:latin typeface="Arial" charset="0"/>
              </a:rPr>
              <a:t>GREAT WHITE THRONE </a:t>
            </a:r>
          </a:p>
          <a:p>
            <a:pPr>
              <a:lnSpc>
                <a:spcPct val="90000"/>
              </a:lnSpc>
            </a:pPr>
            <a:r>
              <a:rPr lang="en-US" sz="1100">
                <a:effectLst/>
                <a:latin typeface="Arial" charset="0"/>
              </a:rPr>
              <a:t>          JUDGMENT</a:t>
            </a:r>
          </a:p>
        </p:txBody>
      </p:sp>
      <p:sp>
        <p:nvSpPr>
          <p:cNvPr id="658515" name="Rectangle 83"/>
          <p:cNvSpPr>
            <a:spLocks noChangeArrowheads="1"/>
          </p:cNvSpPr>
          <p:nvPr/>
        </p:nvSpPr>
        <p:spPr bwMode="auto">
          <a:xfrm rot="17945350">
            <a:off x="6654006" y="1296194"/>
            <a:ext cx="1876425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effectLst/>
                <a:latin typeface="Arial" charset="0"/>
              </a:rPr>
              <a:t>NEW HEAVEN, NEW EARTH</a:t>
            </a:r>
          </a:p>
        </p:txBody>
      </p:sp>
      <p:grpSp>
        <p:nvGrpSpPr>
          <p:cNvPr id="658516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58517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851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51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52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52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52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52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2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2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2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2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2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52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53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531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532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8533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853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3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3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3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3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3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4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4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4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4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4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45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46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47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8548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</p:grpSp>
      </p:grpSp>
      <p:sp>
        <p:nvSpPr>
          <p:cNvPr id="658550" name="Line 118"/>
          <p:cNvSpPr>
            <a:spLocks noChangeShapeType="1"/>
          </p:cNvSpPr>
          <p:nvPr/>
        </p:nvSpPr>
        <p:spPr bwMode="auto">
          <a:xfrm>
            <a:off x="14335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8552" name="AutoShape 120" descr="Large confetti"/>
          <p:cNvSpPr>
            <a:spLocks noChangeArrowheads="1"/>
          </p:cNvSpPr>
          <p:nvPr/>
        </p:nvSpPr>
        <p:spPr bwMode="auto">
          <a:xfrm>
            <a:off x="5465763" y="2489200"/>
            <a:ext cx="109537" cy="3657600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8553" name="Rectangle 121"/>
          <p:cNvSpPr>
            <a:spLocks noChangeArrowheads="1"/>
          </p:cNvSpPr>
          <p:nvPr/>
        </p:nvSpPr>
        <p:spPr bwMode="auto">
          <a:xfrm>
            <a:off x="0" y="0"/>
            <a:ext cx="9159875" cy="6858000"/>
          </a:xfrm>
          <a:prstGeom prst="rect">
            <a:avLst/>
          </a:prstGeom>
          <a:solidFill>
            <a:srgbClr val="000109">
              <a:alpha val="75999"/>
            </a:srgbClr>
          </a:solidFill>
          <a:ln w="9525">
            <a:solidFill>
              <a:srgbClr val="000000">
                <a:alpha val="72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8556" name="Rectangle 124"/>
          <p:cNvSpPr>
            <a:spLocks noChangeArrowheads="1"/>
          </p:cNvSpPr>
          <p:nvPr/>
        </p:nvSpPr>
        <p:spPr bwMode="auto">
          <a:xfrm>
            <a:off x="1871663" y="2325688"/>
            <a:ext cx="5467350" cy="48736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33CC33">
                        <a:gamma/>
                        <a:shade val="46275"/>
                        <a:invGamma/>
                      </a:srgbClr>
                    </a:gs>
                    <a:gs pos="50000">
                      <a:srgbClr val="33CC33"/>
                    </a:gs>
                    <a:gs pos="100000">
                      <a:srgbClr val="33CC33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  <a:effectLst/>
                <a:latin typeface="Arial" charset="0"/>
              </a:rPr>
              <a:t>KUREJEA TENA KWA YESU</a:t>
            </a:r>
            <a:endParaRPr lang="en-US" sz="7200" b="0"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658559" name="Rectangle 127"/>
          <p:cNvSpPr>
            <a:spLocks noChangeArrowheads="1"/>
          </p:cNvSpPr>
          <p:nvPr/>
        </p:nvSpPr>
        <p:spPr bwMode="auto">
          <a:xfrm>
            <a:off x="547688" y="5026025"/>
            <a:ext cx="8004175" cy="48736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33CC33">
                        <a:gamma/>
                        <a:shade val="46275"/>
                        <a:invGamma/>
                      </a:srgbClr>
                    </a:gs>
                    <a:gs pos="50000">
                      <a:srgbClr val="33CC33"/>
                    </a:gs>
                    <a:gs pos="100000">
                      <a:srgbClr val="33CC33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  <a:effectLst/>
                <a:latin typeface="Arial" charset="0"/>
              </a:rPr>
              <a:t>  DUNIA NA BINGU MPYA</a:t>
            </a:r>
            <a:endParaRPr lang="en-US" sz="7200" b="0"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658562" name="Rectangle 130"/>
          <p:cNvSpPr>
            <a:spLocks noChangeArrowheads="1"/>
          </p:cNvSpPr>
          <p:nvPr/>
        </p:nvSpPr>
        <p:spPr bwMode="auto">
          <a:xfrm>
            <a:off x="700088" y="4129088"/>
            <a:ext cx="7650162" cy="48736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33CC33">
                        <a:gamma/>
                        <a:shade val="46275"/>
                        <a:invGamma/>
                      </a:srgbClr>
                    </a:gs>
                    <a:gs pos="50000">
                      <a:srgbClr val="33CC33"/>
                    </a:gs>
                    <a:gs pos="100000">
                      <a:srgbClr val="33CC33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  <a:effectLst/>
                <a:latin typeface="Arial" charset="0"/>
              </a:rPr>
              <a:t>UFALME MPYA KATIKA ENZI</a:t>
            </a:r>
          </a:p>
        </p:txBody>
      </p:sp>
      <p:sp>
        <p:nvSpPr>
          <p:cNvPr id="658565" name="Rectangle 133"/>
          <p:cNvSpPr>
            <a:spLocks noChangeArrowheads="1"/>
          </p:cNvSpPr>
          <p:nvPr/>
        </p:nvSpPr>
        <p:spPr bwMode="auto">
          <a:xfrm>
            <a:off x="815975" y="3230563"/>
            <a:ext cx="7477125" cy="48736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33CC33">
                        <a:gamma/>
                        <a:shade val="46275"/>
                        <a:invGamma/>
                      </a:srgbClr>
                    </a:gs>
                    <a:gs pos="50000">
                      <a:srgbClr val="33CC33"/>
                    </a:gs>
                    <a:gs pos="100000">
                      <a:srgbClr val="33CC33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  <a:effectLst/>
                <a:latin typeface="Arial" charset="0"/>
              </a:rPr>
              <a:t>UTALA WA YESU HAPA DUNIANI </a:t>
            </a:r>
          </a:p>
        </p:txBody>
      </p:sp>
      <p:sp>
        <p:nvSpPr>
          <p:cNvPr id="658568" name="Rectangle 136"/>
          <p:cNvSpPr>
            <a:spLocks noChangeArrowheads="1"/>
          </p:cNvSpPr>
          <p:nvPr/>
        </p:nvSpPr>
        <p:spPr bwMode="auto">
          <a:xfrm>
            <a:off x="511175" y="1444625"/>
            <a:ext cx="8112125" cy="48736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33CC33">
                        <a:gamma/>
                        <a:shade val="46275"/>
                        <a:invGamma/>
                      </a:srgbClr>
                    </a:gs>
                    <a:gs pos="50000">
                      <a:srgbClr val="33CC33"/>
                    </a:gs>
                    <a:gs pos="100000">
                      <a:srgbClr val="33CC33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  <a:effectLst/>
                <a:latin typeface="Arial" charset="0"/>
              </a:rPr>
              <a:t>CHAKULA CHA JIONI CHA ARUSI </a:t>
            </a:r>
          </a:p>
        </p:txBody>
      </p:sp>
      <p:sp>
        <p:nvSpPr>
          <p:cNvPr id="658569" name="Text Box 137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8570" name="Rectangle 138"/>
          <p:cNvSpPr>
            <a:spLocks noChangeArrowheads="1"/>
          </p:cNvSpPr>
          <p:nvPr/>
        </p:nvSpPr>
        <p:spPr bwMode="auto">
          <a:xfrm>
            <a:off x="7553325" y="6526213"/>
            <a:ext cx="741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58571" name="Rectangle 139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658572" name="Text Box 140"/>
          <p:cNvSpPr txBox="1">
            <a:spLocks noChangeArrowheads="1"/>
          </p:cNvSpPr>
          <p:nvPr/>
        </p:nvSpPr>
        <p:spPr bwMode="auto">
          <a:xfrm>
            <a:off x="8586788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8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8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8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8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8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8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8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8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8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8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556" grpId="0"/>
      <p:bldP spid="658559" grpId="0"/>
      <p:bldP spid="658562" grpId="0"/>
      <p:bldP spid="658565" grpId="0"/>
      <p:bldP spid="65856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 descr="Walnut"/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411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  <a:effectLst/>
            </a:endParaRPr>
          </a:p>
        </p:txBody>
      </p:sp>
      <p:sp>
        <p:nvSpPr>
          <p:cNvPr id="657413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>
              <a:solidFill>
                <a:srgbClr val="00DFCA"/>
              </a:solidFill>
              <a:effectLst/>
            </a:endParaRPr>
          </a:p>
        </p:txBody>
      </p:sp>
      <p:sp>
        <p:nvSpPr>
          <p:cNvPr id="657414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657415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57416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effectLst/>
                  <a:latin typeface="" charset="0"/>
                </a:rPr>
                <a:t>J</a:t>
              </a:r>
            </a:p>
          </p:txBody>
        </p:sp>
        <p:grpSp>
          <p:nvGrpSpPr>
            <p:cNvPr id="657417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57418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effectLst/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57419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effectLst/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657420" name="Group 12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57421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57422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effectLst/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7423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7424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7425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7426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effectLst/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7427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7428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657429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effectLst/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effectLst/>
                    <a:latin typeface="Times" charset="0"/>
                  </a:endParaRPr>
                </a:p>
              </p:txBody>
            </p:sp>
          </p:grpSp>
          <p:sp>
            <p:nvSpPr>
              <p:cNvPr id="657430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effectLst/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657431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57432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5743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effectLst/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57434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7435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57436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400" b="0">
                <a:solidFill>
                  <a:srgbClr val="FDDC07"/>
                </a:solidFill>
                <a:effectLst/>
              </a:endParaRPr>
            </a:p>
          </p:txBody>
        </p:sp>
        <p:sp>
          <p:nvSpPr>
            <p:cNvPr id="657437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7438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57439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7440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>
              <a:solidFill>
                <a:srgbClr val="00DFCA"/>
              </a:solidFill>
              <a:effectLst/>
            </a:endParaRPr>
          </a:p>
        </p:txBody>
      </p:sp>
      <p:sp>
        <p:nvSpPr>
          <p:cNvPr id="657441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657442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  <a:effectLst/>
            </a:endParaRPr>
          </a:p>
        </p:txBody>
      </p:sp>
      <p:pic>
        <p:nvPicPr>
          <p:cNvPr id="657443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744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sp>
        <p:nvSpPr>
          <p:cNvPr id="65744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effectLst/>
              <a:latin typeface="Times" charset="0"/>
            </a:endParaRPr>
          </a:p>
        </p:txBody>
      </p:sp>
      <p:pic>
        <p:nvPicPr>
          <p:cNvPr id="657446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087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47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06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48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4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50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51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745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ffectLst/>
                <a:latin typeface="Arial" charset="0"/>
              </a:rPr>
              <a:t> </a:t>
            </a:r>
            <a:endParaRPr lang="en-US" sz="2000">
              <a:effectLst/>
              <a:latin typeface="Arial" charset="0"/>
            </a:endParaRPr>
          </a:p>
        </p:txBody>
      </p:sp>
      <p:grpSp>
        <p:nvGrpSpPr>
          <p:cNvPr id="657453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7454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55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56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57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58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59" name="Picture 51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7460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57461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2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3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4" name="Picture 56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7465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57466" name="Picture 5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7" name="Picture 5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8" name="Picture 6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9" name="Picture 6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7470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7471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57472" name="Picture 64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73" name="Picture 65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74" name="Picture 66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75" name="Picture 67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747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effectLst/>
                <a:latin typeface="Arial Black" charset="0"/>
              </a:endParaRPr>
            </a:p>
          </p:txBody>
        </p:sp>
      </p:grpSp>
      <p:pic>
        <p:nvPicPr>
          <p:cNvPr id="657477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78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79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80" name="Pictur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81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82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57483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effectLst/>
                <a:latin typeface="Arial Black" charset="0"/>
              </a:rPr>
              <a:t>AGANO LA ARDHI</a:t>
            </a:r>
          </a:p>
        </p:txBody>
      </p:sp>
      <p:sp>
        <p:nvSpPr>
          <p:cNvPr id="657484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effectLst/>
                <a:latin typeface="Arial Black" charset="0"/>
              </a:rPr>
              <a:t>AGANO LA IBRAHIMU</a:t>
            </a:r>
          </a:p>
        </p:txBody>
      </p:sp>
      <p:sp>
        <p:nvSpPr>
          <p:cNvPr id="657485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effectLst/>
                <a:latin typeface="Arial Black" charset="0"/>
              </a:rPr>
              <a:t>AGANO JIPYA</a:t>
            </a:r>
          </a:p>
        </p:txBody>
      </p:sp>
      <p:sp>
        <p:nvSpPr>
          <p:cNvPr id="657486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effectLst/>
                <a:latin typeface="Arial Black" charset="0"/>
              </a:rPr>
              <a:t>AGANO LA DAUDI</a:t>
            </a:r>
          </a:p>
        </p:txBody>
      </p:sp>
      <p:sp>
        <p:nvSpPr>
          <p:cNvPr id="657487" name="Rectangle 79"/>
          <p:cNvSpPr>
            <a:spLocks noChangeArrowheads="1"/>
          </p:cNvSpPr>
          <p:nvPr/>
        </p:nvSpPr>
        <p:spPr bwMode="auto">
          <a:xfrm rot="17945350">
            <a:off x="5072856" y="1210470"/>
            <a:ext cx="2092325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effectLst/>
                <a:latin typeface="Arial" charset="0"/>
              </a:rPr>
              <a:t>CHAKULA CHA JIONI ARUSIINI</a:t>
            </a:r>
          </a:p>
        </p:txBody>
      </p:sp>
      <p:sp>
        <p:nvSpPr>
          <p:cNvPr id="657488" name="Rectangle 80"/>
          <p:cNvSpPr>
            <a:spLocks noChangeArrowheads="1"/>
          </p:cNvSpPr>
          <p:nvPr/>
        </p:nvSpPr>
        <p:spPr bwMode="auto">
          <a:xfrm rot="17945350">
            <a:off x="5686426" y="1504950"/>
            <a:ext cx="1465262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FEA18"/>
                </a:solidFill>
                <a:effectLst/>
                <a:latin typeface="Arial" charset="0"/>
              </a:rPr>
              <a:t>KUREJEA KWA YESU</a:t>
            </a:r>
          </a:p>
        </p:txBody>
      </p:sp>
      <p:sp>
        <p:nvSpPr>
          <p:cNvPr id="657489" name="Rectangle 81"/>
          <p:cNvSpPr>
            <a:spLocks noChangeArrowheads="1"/>
          </p:cNvSpPr>
          <p:nvPr/>
        </p:nvSpPr>
        <p:spPr bwMode="auto">
          <a:xfrm rot="17945350">
            <a:off x="5945982" y="1310481"/>
            <a:ext cx="1828800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FEA18"/>
                </a:solidFill>
                <a:effectLst/>
                <a:latin typeface="Arial" charset="0"/>
              </a:rPr>
              <a:t>MAISHA YA YESU DUNIANI</a:t>
            </a:r>
          </a:p>
        </p:txBody>
      </p:sp>
      <p:sp>
        <p:nvSpPr>
          <p:cNvPr id="657490" name="Rectangle 82"/>
          <p:cNvSpPr>
            <a:spLocks noChangeArrowheads="1"/>
          </p:cNvSpPr>
          <p:nvPr/>
        </p:nvSpPr>
        <p:spPr bwMode="auto">
          <a:xfrm rot="17945350">
            <a:off x="6316663" y="1284288"/>
            <a:ext cx="1812925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effectLst/>
                <a:latin typeface="Arial" charset="0"/>
              </a:rPr>
              <a:t> UTAWALA MPYA DUNIANI</a:t>
            </a:r>
          </a:p>
          <a:p>
            <a:pPr>
              <a:lnSpc>
                <a:spcPct val="90000"/>
              </a:lnSpc>
            </a:pPr>
            <a:r>
              <a:rPr lang="en-US" sz="1100">
                <a:effectLst/>
                <a:latin typeface="Arial" charset="0"/>
              </a:rPr>
              <a:t>         </a:t>
            </a:r>
          </a:p>
        </p:txBody>
      </p:sp>
      <p:sp>
        <p:nvSpPr>
          <p:cNvPr id="657491" name="Rectangle 83"/>
          <p:cNvSpPr>
            <a:spLocks noChangeArrowheads="1"/>
          </p:cNvSpPr>
          <p:nvPr/>
        </p:nvSpPr>
        <p:spPr bwMode="auto">
          <a:xfrm rot="17945350">
            <a:off x="6704013" y="1377950"/>
            <a:ext cx="1687512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effectLst/>
                <a:latin typeface="Arial" charset="0"/>
              </a:rPr>
              <a:t>DUNIA  NA ARDHI MPYA </a:t>
            </a:r>
          </a:p>
        </p:txBody>
      </p:sp>
      <p:grpSp>
        <p:nvGrpSpPr>
          <p:cNvPr id="657492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57493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749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9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9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9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9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9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0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0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0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0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0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0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0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0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0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750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7510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11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12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13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14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15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16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17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18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19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20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21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22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23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  <p:sp>
            <p:nvSpPr>
              <p:cNvPr id="657524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  <a:effectLst/>
                </a:endParaRPr>
              </a:p>
            </p:txBody>
          </p:sp>
        </p:grpSp>
      </p:grpSp>
      <p:sp>
        <p:nvSpPr>
          <p:cNvPr id="657528" name="Text Box 120"/>
          <p:cNvSpPr txBox="1">
            <a:spLocks noChangeArrowheads="1"/>
          </p:cNvSpPr>
          <p:nvPr/>
        </p:nvSpPr>
        <p:spPr bwMode="auto">
          <a:xfrm>
            <a:off x="8224838" y="5589588"/>
            <a:ext cx="868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E957"/>
                </a:solidFill>
                <a:effectLst/>
              </a:rPr>
              <a:t> </a:t>
            </a:r>
            <a:endParaRPr lang="en-US" sz="2400" b="0">
              <a:solidFill>
                <a:srgbClr val="FFE957"/>
              </a:solidFill>
              <a:effectLst/>
            </a:endParaRPr>
          </a:p>
        </p:txBody>
      </p:sp>
      <p:sp>
        <p:nvSpPr>
          <p:cNvPr id="657529" name="Line 121"/>
          <p:cNvSpPr>
            <a:spLocks noChangeShapeType="1"/>
          </p:cNvSpPr>
          <p:nvPr/>
        </p:nvSpPr>
        <p:spPr bwMode="auto">
          <a:xfrm>
            <a:off x="7872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530" name="Line 122"/>
          <p:cNvSpPr>
            <a:spLocks noChangeShapeType="1"/>
          </p:cNvSpPr>
          <p:nvPr/>
        </p:nvSpPr>
        <p:spPr bwMode="auto">
          <a:xfrm>
            <a:off x="7999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531" name="Line 123"/>
          <p:cNvSpPr>
            <a:spLocks noChangeShapeType="1"/>
          </p:cNvSpPr>
          <p:nvPr/>
        </p:nvSpPr>
        <p:spPr bwMode="auto">
          <a:xfrm>
            <a:off x="8126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532" name="Text Box 124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7533" name="Rectangle 125"/>
          <p:cNvSpPr>
            <a:spLocks noChangeArrowheads="1"/>
          </p:cNvSpPr>
          <p:nvPr/>
        </p:nvSpPr>
        <p:spPr bwMode="auto">
          <a:xfrm>
            <a:off x="7553325" y="6526213"/>
            <a:ext cx="741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57534" name="Rectangle 1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5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5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529" grpId="0" animBg="1"/>
      <p:bldP spid="657530" grpId="0" animBg="1"/>
      <p:bldP spid="65753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7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8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9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10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11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43" name="Text Box 4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40044" name="Rectangle 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0045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640046" name="Text Box 46"/>
          <p:cNvSpPr txBox="1">
            <a:spLocks noChangeArrowheads="1"/>
          </p:cNvSpPr>
          <p:nvPr/>
        </p:nvSpPr>
        <p:spPr bwMode="auto">
          <a:xfrm>
            <a:off x="858678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8</a:t>
            </a:r>
          </a:p>
        </p:txBody>
      </p:sp>
      <p:sp>
        <p:nvSpPr>
          <p:cNvPr id="640047" name="Text Box 4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40048" name="Rectangle 48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40055" name="Text Box 55"/>
          <p:cNvSpPr txBox="1">
            <a:spLocks noChangeArrowheads="1"/>
          </p:cNvSpPr>
          <p:nvPr/>
        </p:nvSpPr>
        <p:spPr bwMode="auto">
          <a:xfrm>
            <a:off x="241300" y="838200"/>
            <a:ext cx="8623300" cy="11874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Katika kalme hii ya kitekinolonjia, tunaweza kuheshimu mkataba wa miaka elfu tano kati ya Mungu na Ibrahimu? (Mwanzo. 12 &amp; 15)                              </a:t>
            </a:r>
            <a:endParaRPr lang="en-US" sz="2000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640056" name="Text Box 56"/>
          <p:cNvSpPr txBox="1">
            <a:spLocks noChangeArrowheads="1"/>
          </p:cNvSpPr>
          <p:nvPr/>
        </p:nvSpPr>
        <p:spPr bwMode="auto">
          <a:xfrm>
            <a:off x="152400" y="3175000"/>
            <a:ext cx="8737600" cy="23558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KWELI…KABISA…SABABU…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Mungu aliludia kwa mwana Ibrahimu, </a:t>
            </a:r>
            <a:r>
              <a:rPr lang="en-US" sz="2400">
                <a:solidFill>
                  <a:srgbClr val="99CCFF"/>
                </a:solidFill>
                <a:effectLst/>
                <a:latin typeface="Arial" charset="0"/>
              </a:rPr>
              <a:t>ESAU</a:t>
            </a: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, KATIKA MWANZO 26.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Ilirudiwa kwa </a:t>
            </a:r>
            <a:r>
              <a:rPr lang="en-US" sz="2400">
                <a:solidFill>
                  <a:srgbClr val="99CCFF"/>
                </a:solidFill>
                <a:effectLst/>
                <a:latin typeface="Arial" charset="0"/>
              </a:rPr>
              <a:t>YAKOBO</a:t>
            </a: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 katika Mwanzo 35.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Napia </a:t>
            </a:r>
            <a:r>
              <a:rPr lang="en-US" sz="2400">
                <a:solidFill>
                  <a:srgbClr val="99CCFF"/>
                </a:solidFill>
                <a:effectLst/>
                <a:latin typeface="Arial" charset="0"/>
              </a:rPr>
              <a:t>Yosefu</a:t>
            </a: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 katika Mwanzo 48.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Kwa </a:t>
            </a:r>
            <a:r>
              <a:rPr lang="en-US" sz="2400">
                <a:solidFill>
                  <a:srgbClr val="99CCFF"/>
                </a:solidFill>
                <a:effectLst/>
                <a:latin typeface="Arial" charset="0"/>
              </a:rPr>
              <a:t>MUSA</a:t>
            </a: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, Kutoka 6…na kwa </a:t>
            </a:r>
            <a:r>
              <a:rPr lang="en-US" sz="2400">
                <a:solidFill>
                  <a:srgbClr val="99CCFF"/>
                </a:solidFill>
                <a:effectLst/>
                <a:latin typeface="Arial" charset="0"/>
              </a:rPr>
              <a:t>YOSHUA</a:t>
            </a:r>
            <a:r>
              <a:rPr lang="en-US" sz="2400">
                <a:solidFill>
                  <a:srgbClr val="FFFF00"/>
                </a:solidFill>
                <a:effectLst/>
                <a:latin typeface="Arial" charset="0"/>
              </a:rPr>
              <a:t> katika Yoshua 1. </a:t>
            </a:r>
          </a:p>
        </p:txBody>
      </p:sp>
      <p:sp>
        <p:nvSpPr>
          <p:cNvPr id="640057" name="Text Box 57"/>
          <p:cNvSpPr txBox="1">
            <a:spLocks noChangeArrowheads="1"/>
          </p:cNvSpPr>
          <p:nvPr/>
        </p:nvSpPr>
        <p:spPr bwMode="auto">
          <a:xfrm>
            <a:off x="774700" y="228600"/>
            <a:ext cx="7835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SASA, HAPA NI SWALI :</a:t>
            </a:r>
          </a:p>
        </p:txBody>
      </p:sp>
      <p:sp>
        <p:nvSpPr>
          <p:cNvPr id="640058" name="Text Box 58"/>
          <p:cNvSpPr txBox="1">
            <a:spLocks noChangeArrowheads="1"/>
          </p:cNvSpPr>
          <p:nvPr/>
        </p:nvSpPr>
        <p:spPr bwMode="auto">
          <a:xfrm>
            <a:off x="944563" y="5689600"/>
            <a:ext cx="7175500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effectLst/>
                <a:latin typeface="Arial" charset="0"/>
              </a:rPr>
              <a:t>Na mwisho…Muhimu kabisa…Yesu alifika kuikamilisha! </a:t>
            </a:r>
          </a:p>
        </p:txBody>
      </p:sp>
      <p:sp>
        <p:nvSpPr>
          <p:cNvPr id="640059" name="Text Box 59"/>
          <p:cNvSpPr txBox="1">
            <a:spLocks noChangeArrowheads="1"/>
          </p:cNvSpPr>
          <p:nvPr/>
        </p:nvSpPr>
        <p:spPr bwMode="auto">
          <a:xfrm>
            <a:off x="457200" y="2133600"/>
            <a:ext cx="81407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99CCFF"/>
                </a:solidFill>
                <a:effectLst/>
                <a:latin typeface="Arial" charset="0"/>
              </a:rPr>
              <a:t>(Kumbuka: inapatikana tasfsihi  </a:t>
            </a:r>
            <a:r>
              <a:rPr lang="en-US" sz="2000" i="1" u="sng">
                <a:solidFill>
                  <a:srgbClr val="99CCFF"/>
                </a:solidFill>
                <a:effectLst/>
                <a:latin typeface="Arial" charset="0"/>
              </a:rPr>
              <a:t>sahihi</a:t>
            </a:r>
            <a:r>
              <a:rPr lang="en-US" sz="2000" i="1">
                <a:solidFill>
                  <a:srgbClr val="99CCFF"/>
                </a:solidFill>
                <a:effectLst/>
                <a:latin typeface="Arial" charset="0"/>
              </a:rPr>
              <a:t>  ya Bibilia, nakara ya imani duniani kote!)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4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40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55" grpId="0" autoUpdateAnimBg="0"/>
      <p:bldP spid="640056" grpId="0" build="p" autoUpdateAnimBg="0"/>
      <p:bldP spid="640058" grpId="0" autoUpdateAnimBg="0"/>
      <p:bldP spid="64005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effectLst/>
            </a:endParaRPr>
          </a:p>
        </p:txBody>
      </p:sp>
      <p:sp>
        <p:nvSpPr>
          <p:cNvPr id="539652" name="Text Box 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39653" name="Text Box 5"/>
          <p:cNvSpPr txBox="1">
            <a:spLocks noChangeArrowheads="1"/>
          </p:cNvSpPr>
          <p:nvPr/>
        </p:nvSpPr>
        <p:spPr bwMode="auto">
          <a:xfrm>
            <a:off x="8450263" y="48577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539654" name="Rectangle 6"/>
          <p:cNvSpPr>
            <a:spLocks noChangeArrowheads="1"/>
          </p:cNvSpPr>
          <p:nvPr/>
        </p:nvSpPr>
        <p:spPr bwMode="auto">
          <a:xfrm>
            <a:off x="857250" y="1430338"/>
            <a:ext cx="7559675" cy="5022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>
                <a:solidFill>
                  <a:srgbClr val="FAFD00"/>
                </a:solidFill>
                <a:effectLst/>
                <a:latin typeface="Times New Roman" charset="0"/>
              </a:rPr>
              <a:t>Na kwa hivyo </a:t>
            </a:r>
            <a:r>
              <a:rPr lang="en-US" sz="5400" i="1" u="sng">
                <a:solidFill>
                  <a:srgbClr val="FAFD00"/>
                </a:solidFill>
                <a:effectLst/>
                <a:latin typeface="Times New Roman" charset="0"/>
              </a:rPr>
              <a:t>bila masharti, kwa kawaida           </a:t>
            </a:r>
            <a:r>
              <a:rPr lang="en-US" sz="5400">
                <a:solidFill>
                  <a:srgbClr val="FAFD00"/>
                </a:solidFill>
                <a:effectLst/>
                <a:latin typeface="Times New Roman" charset="0"/>
              </a:rPr>
              <a:t>maagano yako sahihi katika Bibilia…lazima tukabiliane nayo...kwa namna yeyote!</a:t>
            </a:r>
            <a:endParaRPr lang="en-US" sz="40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39655" name="Text Box 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39656" name="Rectangle 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9659" name="Rectangle 11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539661" name="Rectangle 13"/>
          <p:cNvSpPr>
            <a:spLocks noChangeArrowheads="1"/>
          </p:cNvSpPr>
          <p:nvPr/>
        </p:nvSpPr>
        <p:spPr bwMode="auto">
          <a:xfrm>
            <a:off x="844550" y="0"/>
            <a:ext cx="7559675" cy="1733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>
                <a:effectLst/>
                <a:latin typeface="Times New Roman" charset="0"/>
              </a:rPr>
              <a:t>Na kwa hivyo…na haya yakiwa yamesemwa:</a:t>
            </a:r>
            <a:endParaRPr lang="en-US" sz="4000">
              <a:effectLst/>
              <a:latin typeface="Times New Roman" charset="0"/>
            </a:endParaRPr>
          </a:p>
        </p:txBody>
      </p:sp>
      <p:sp>
        <p:nvSpPr>
          <p:cNvPr id="539662" name="Text Box 14"/>
          <p:cNvSpPr txBox="1">
            <a:spLocks noChangeArrowheads="1"/>
          </p:cNvSpPr>
          <p:nvPr/>
        </p:nvSpPr>
        <p:spPr bwMode="auto">
          <a:xfrm>
            <a:off x="8589963" y="64563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4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8" name="Rectangle 10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effectLst/>
            </a:endParaRPr>
          </a:p>
        </p:txBody>
      </p:sp>
      <p:sp>
        <p:nvSpPr>
          <p:cNvPr id="411660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11661" name="Text Box 13"/>
          <p:cNvSpPr txBox="1">
            <a:spLocks noChangeArrowheads="1"/>
          </p:cNvSpPr>
          <p:nvPr/>
        </p:nvSpPr>
        <p:spPr bwMode="auto">
          <a:xfrm>
            <a:off x="8882063" y="48196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grpSp>
        <p:nvGrpSpPr>
          <p:cNvPr id="411667" name="Group 19"/>
          <p:cNvGrpSpPr>
            <a:grpSpLocks/>
          </p:cNvGrpSpPr>
          <p:nvPr/>
        </p:nvGrpSpPr>
        <p:grpSpPr bwMode="auto">
          <a:xfrm>
            <a:off x="568325" y="279400"/>
            <a:ext cx="7559675" cy="5937250"/>
            <a:chOff x="523" y="514"/>
            <a:chExt cx="4762" cy="3740"/>
          </a:xfrm>
        </p:grpSpPr>
        <p:sp>
          <p:nvSpPr>
            <p:cNvPr id="411650" name="Rectangle 2"/>
            <p:cNvSpPr>
              <a:spLocks noChangeArrowheads="1"/>
            </p:cNvSpPr>
            <p:nvPr/>
          </p:nvSpPr>
          <p:spPr bwMode="auto">
            <a:xfrm>
              <a:off x="523" y="514"/>
              <a:ext cx="4762" cy="37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ja-JP" altLang="en-US" sz="5400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sz="5400">
                  <a:solidFill>
                    <a:srgbClr val="FAFD00"/>
                  </a:solidFill>
                  <a:effectLst/>
                  <a:latin typeface="Times New Roman" charset="0"/>
                </a:rPr>
                <a:t>Mpaka uamini wetu umedumishwa kwa ukweli ukweli, basi sio tu hadithi bali ni mafikilio na mambo yasio na msingi.</a:t>
              </a:r>
              <a:r>
                <a:rPr lang="ja-JP" altLang="en-US" sz="5400">
                  <a:solidFill>
                    <a:srgbClr val="FAFD00"/>
                  </a:solidFill>
                  <a:effectLst/>
                  <a:latin typeface="Arial"/>
                </a:rPr>
                <a:t>”</a:t>
              </a:r>
              <a:endParaRPr lang="en-US" sz="5400">
                <a:solidFill>
                  <a:srgbClr val="FAFD00"/>
                </a:solidFill>
                <a:effectLst/>
                <a:latin typeface="Times New Roman" charset="0"/>
              </a:endParaRPr>
            </a:p>
            <a:p>
              <a:r>
                <a:rPr lang="en-US" sz="4000">
                  <a:solidFill>
                    <a:srgbClr val="FAFD00"/>
                  </a:solidFill>
                  <a:effectLst/>
                  <a:latin typeface="Times New Roman" charset="0"/>
                </a:rPr>
                <a:t>                                  </a:t>
              </a:r>
              <a:r>
                <a:rPr lang="en-US" sz="3200">
                  <a:solidFill>
                    <a:srgbClr val="FAFD00"/>
                  </a:solidFill>
                  <a:effectLst/>
                  <a:latin typeface="Times New Roman" charset="0"/>
                </a:rPr>
                <a:t>Miles Stanford</a:t>
              </a:r>
            </a:p>
            <a:p>
              <a:r>
                <a:rPr lang="en-US" sz="2000" i="1">
                  <a:solidFill>
                    <a:srgbClr val="FAFD00"/>
                  </a:solidFill>
                  <a:effectLst/>
                  <a:latin typeface="Times New Roman" charset="0"/>
                </a:rPr>
                <a:t>                                                                Principles of Spiritual Growth</a:t>
              </a:r>
              <a:endParaRPr lang="en-US" sz="4000">
                <a:solidFill>
                  <a:srgbClr val="FAFD00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411666" name="Group 18"/>
            <p:cNvGrpSpPr>
              <a:grpSpLocks/>
            </p:cNvGrpSpPr>
            <p:nvPr/>
          </p:nvGrpSpPr>
          <p:grpSpPr bwMode="auto">
            <a:xfrm>
              <a:off x="1372" y="1014"/>
              <a:ext cx="3641" cy="2126"/>
              <a:chOff x="1462" y="1119"/>
              <a:chExt cx="3641" cy="2126"/>
            </a:xfrm>
          </p:grpSpPr>
          <p:sp>
            <p:nvSpPr>
              <p:cNvPr id="411662" name="Text Box 14"/>
              <p:cNvSpPr txBox="1">
                <a:spLocks noChangeArrowheads="1"/>
              </p:cNvSpPr>
              <p:nvPr/>
            </p:nvSpPr>
            <p:spPr bwMode="auto">
              <a:xfrm>
                <a:off x="3394" y="1119"/>
                <a:ext cx="1709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5400">
                  <a:solidFill>
                    <a:srgbClr val="12780A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1663" name="Text Box 15"/>
              <p:cNvSpPr txBox="1">
                <a:spLocks noChangeArrowheads="1"/>
              </p:cNvSpPr>
              <p:nvPr/>
            </p:nvSpPr>
            <p:spPr bwMode="auto">
              <a:xfrm>
                <a:off x="1462" y="2160"/>
                <a:ext cx="3054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5400">
                  <a:solidFill>
                    <a:srgbClr val="12780A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1664" name="Text Box 16"/>
              <p:cNvSpPr txBox="1">
                <a:spLocks noChangeArrowheads="1"/>
              </p:cNvSpPr>
              <p:nvPr/>
            </p:nvSpPr>
            <p:spPr bwMode="auto">
              <a:xfrm>
                <a:off x="1605" y="2669"/>
                <a:ext cx="300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5400">
                  <a:solidFill>
                    <a:srgbClr val="12780A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1665" name="Rectangle 17"/>
              <p:cNvSpPr>
                <a:spLocks noChangeArrowheads="1"/>
              </p:cNvSpPr>
              <p:nvPr/>
            </p:nvSpPr>
            <p:spPr bwMode="auto">
              <a:xfrm>
                <a:off x="3225" y="1628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5400">
                  <a:solidFill>
                    <a:srgbClr val="12780A"/>
                  </a:solidFill>
                  <a:effectLst/>
                  <a:latin typeface="Times New Roman" charset="0"/>
                </a:endParaRPr>
              </a:p>
            </p:txBody>
          </p:sp>
        </p:grpSp>
      </p:grpSp>
      <p:sp>
        <p:nvSpPr>
          <p:cNvPr id="411652" name="Text Box 4"/>
          <p:cNvSpPr txBox="1">
            <a:spLocks noChangeArrowheads="1"/>
          </p:cNvSpPr>
          <p:nvPr/>
        </p:nvSpPr>
        <p:spPr bwMode="auto">
          <a:xfrm>
            <a:off x="5235575" y="1624013"/>
            <a:ext cx="2713038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5400">
              <a:solidFill>
                <a:srgbClr val="00FF00"/>
              </a:solidFill>
              <a:effectLst/>
              <a:latin typeface="Times New Roman" charset="0"/>
            </a:endParaRPr>
          </a:p>
        </p:txBody>
      </p:sp>
      <p:sp>
        <p:nvSpPr>
          <p:cNvPr id="411654" name="Text Box 6"/>
          <p:cNvSpPr txBox="1">
            <a:spLocks noChangeArrowheads="1"/>
          </p:cNvSpPr>
          <p:nvPr/>
        </p:nvSpPr>
        <p:spPr bwMode="auto">
          <a:xfrm>
            <a:off x="2168525" y="3276600"/>
            <a:ext cx="48482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5400">
              <a:solidFill>
                <a:srgbClr val="00FF00"/>
              </a:solidFill>
              <a:effectLst/>
              <a:latin typeface="Times New Roman" charset="0"/>
            </a:endParaRPr>
          </a:p>
        </p:txBody>
      </p:sp>
      <p:sp>
        <p:nvSpPr>
          <p:cNvPr id="411655" name="Text Box 7"/>
          <p:cNvSpPr txBox="1">
            <a:spLocks noChangeArrowheads="1"/>
          </p:cNvSpPr>
          <p:nvPr/>
        </p:nvSpPr>
        <p:spPr bwMode="auto">
          <a:xfrm>
            <a:off x="2395538" y="4084638"/>
            <a:ext cx="47720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5400">
              <a:solidFill>
                <a:srgbClr val="00FF00"/>
              </a:solidFill>
              <a:effectLst/>
              <a:latin typeface="Times New Roman" charset="0"/>
            </a:endParaRPr>
          </a:p>
        </p:txBody>
      </p:sp>
      <p:sp>
        <p:nvSpPr>
          <p:cNvPr id="411656" name="Rectangle 8"/>
          <p:cNvSpPr>
            <a:spLocks noChangeArrowheads="1"/>
          </p:cNvSpPr>
          <p:nvPr/>
        </p:nvSpPr>
        <p:spPr bwMode="auto">
          <a:xfrm>
            <a:off x="4967288" y="2432050"/>
            <a:ext cx="184150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5400">
              <a:solidFill>
                <a:srgbClr val="00FF00"/>
              </a:solidFill>
              <a:effectLst/>
              <a:latin typeface="Times New Roman" charset="0"/>
            </a:endParaRP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672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411674" name="Text Box 26"/>
          <p:cNvSpPr txBox="1">
            <a:spLocks noChangeArrowheads="1"/>
          </p:cNvSpPr>
          <p:nvPr/>
        </p:nvSpPr>
        <p:spPr bwMode="auto">
          <a:xfrm>
            <a:off x="8589963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2" grpId="0" autoUpdateAnimBg="0"/>
      <p:bldP spid="411654" grpId="0" autoUpdateAnimBg="0"/>
      <p:bldP spid="411655" grpId="0" autoUpdateAnimBg="0"/>
      <p:bldP spid="411656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0" name="Rectangle 6"/>
          <p:cNvSpPr>
            <a:spLocks noChangeArrowheads="1"/>
          </p:cNvSpPr>
          <p:nvPr/>
        </p:nvSpPr>
        <p:spPr bwMode="auto">
          <a:xfrm>
            <a:off x="779463" y="355600"/>
            <a:ext cx="755967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>
                <a:solidFill>
                  <a:srgbClr val="FAFD00"/>
                </a:solidFill>
                <a:effectLst/>
                <a:latin typeface="Times New Roman" charset="0"/>
              </a:rPr>
              <a:t>Hapa kunachaguo:</a:t>
            </a:r>
            <a:endParaRPr lang="en-US" sz="40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782638" y="1339850"/>
            <a:ext cx="75596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effectLst/>
                <a:latin typeface="Times New Roman" charset="0"/>
              </a:rPr>
              <a:t>1. Sidharau kama sisio faa.</a:t>
            </a:r>
            <a:endParaRPr lang="en-US" sz="20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38634" name="Rectangle 10"/>
          <p:cNvSpPr>
            <a:spLocks noChangeArrowheads="1"/>
          </p:cNvSpPr>
          <p:nvPr/>
        </p:nvSpPr>
        <p:spPr bwMode="auto">
          <a:xfrm>
            <a:off x="782638" y="1849438"/>
            <a:ext cx="7559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effectLst/>
                <a:latin typeface="Times New Roman" charset="0"/>
              </a:rPr>
              <a:t>2. Sisahau maana ni agano la kale.</a:t>
            </a:r>
            <a:endParaRPr lang="en-US" sz="20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215900" y="2840038"/>
            <a:ext cx="86995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effectLst/>
                <a:latin typeface="Times New Roman" charset="0"/>
              </a:rPr>
              <a:t>3. Kwa hekima tafuta maana yake ya kidunia.</a:t>
            </a:r>
            <a:endParaRPr lang="en-US" sz="20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38640" name="Text Box 1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38641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864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538646" name="Text Box 22"/>
          <p:cNvSpPr txBox="1">
            <a:spLocks noChangeArrowheads="1"/>
          </p:cNvSpPr>
          <p:nvPr/>
        </p:nvSpPr>
        <p:spPr bwMode="auto">
          <a:xfrm>
            <a:off x="8583613" y="64563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1" grpId="0" autoUpdateAnimBg="0"/>
      <p:bldP spid="538634" grpId="0" autoUpdateAnimBg="0"/>
      <p:bldP spid="53863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</a:t>
            </a: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effectLst/>
                <a:latin typeface="Helvetica" charset="0"/>
              </a:rPr>
              <a:t>       </a:t>
            </a:r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423942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423943" name="Rectangle 7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</a:t>
            </a:r>
          </a:p>
        </p:txBody>
      </p:sp>
      <p:sp>
        <p:nvSpPr>
          <p:cNvPr id="423944" name="Rectangle 8"/>
          <p:cNvSpPr>
            <a:spLocks noChangeArrowheads="1"/>
          </p:cNvSpPr>
          <p:nvPr/>
        </p:nvSpPr>
        <p:spPr bwMode="auto">
          <a:xfrm>
            <a:off x="2351088" y="2566988"/>
            <a:ext cx="44132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i="1">
                <a:solidFill>
                  <a:srgbClr val="000099"/>
                </a:solidFill>
                <a:effectLst/>
                <a:latin typeface="Helvetica" charset="0"/>
              </a:rPr>
              <a:t> MEZA YA KWANZA– </a:t>
            </a:r>
          </a:p>
          <a:p>
            <a:pPr algn="ctr"/>
            <a:r>
              <a:rPr lang="en-US" sz="2000" i="1">
                <a:solidFill>
                  <a:srgbClr val="000099"/>
                </a:solidFill>
                <a:effectLst/>
                <a:latin typeface="Helvetica" charset="0"/>
              </a:rPr>
              <a:t>Jukumu za Mungu (Nakara ya 1-12)</a:t>
            </a:r>
          </a:p>
        </p:txBody>
      </p:sp>
      <p:sp>
        <p:nvSpPr>
          <p:cNvPr id="423945" name="Rectangle 9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</a:t>
            </a:r>
          </a:p>
        </p:txBody>
      </p:sp>
      <p:sp>
        <p:nvSpPr>
          <p:cNvPr id="423946" name="Rectangle 10"/>
          <p:cNvSpPr>
            <a:spLocks noChangeArrowheads="1"/>
          </p:cNvSpPr>
          <p:nvPr/>
        </p:nvSpPr>
        <p:spPr bwMode="auto">
          <a:xfrm>
            <a:off x="2260600" y="3195638"/>
            <a:ext cx="45688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i="1">
                <a:solidFill>
                  <a:srgbClr val="000099"/>
                </a:solidFill>
                <a:effectLst/>
                <a:latin typeface="Helvetica" charset="0"/>
              </a:rPr>
              <a:t> Meza ya Pili– </a:t>
            </a:r>
          </a:p>
          <a:p>
            <a:pPr algn="ctr"/>
            <a:r>
              <a:rPr lang="en-US" sz="2000" i="1">
                <a:solidFill>
                  <a:srgbClr val="000099"/>
                </a:solidFill>
                <a:effectLst/>
                <a:latin typeface="Helvetica" charset="0"/>
              </a:rPr>
              <a:t>Jukumu za binadamu (Nakara 13-17)</a:t>
            </a:r>
          </a:p>
        </p:txBody>
      </p:sp>
      <p:sp>
        <p:nvSpPr>
          <p:cNvPr id="423947" name="Rectangle 11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423948" name="Rectangle 12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</a:t>
            </a:r>
          </a:p>
        </p:txBody>
      </p:sp>
      <p:sp>
        <p:nvSpPr>
          <p:cNvPr id="423949" name="Rectangle 13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effectLst/>
                <a:latin typeface="Helvetica" charset="0"/>
              </a:rPr>
              <a:t>         </a:t>
            </a:r>
          </a:p>
        </p:txBody>
      </p:sp>
      <p:sp>
        <p:nvSpPr>
          <p:cNvPr id="423950" name="Rectangle 14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effectLst/>
                <a:latin typeface="Helvetica" charset="0"/>
              </a:rPr>
              <a:t>     </a:t>
            </a:r>
          </a:p>
        </p:txBody>
      </p:sp>
      <p:sp>
        <p:nvSpPr>
          <p:cNvPr id="423951" name="Rectangle 15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>
                <a:effectLst/>
                <a:latin typeface="Helvetica" charset="0"/>
              </a:rPr>
              <a:t> 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67" name="Rectangle 31"/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ja-JP" altLang="en-US" sz="280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2800">
                <a:solidFill>
                  <a:schemeClr val="folHlink"/>
                </a:solidFill>
                <a:effectLst/>
                <a:latin typeface="Helvetica" charset="0"/>
              </a:rPr>
              <a:t>AGANO LA KALE</a:t>
            </a:r>
            <a:r>
              <a:rPr lang="ja-JP" altLang="en-US" sz="280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2800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423968" name="Rectangle 32"/>
          <p:cNvSpPr>
            <a:spLocks noChangeArrowheads="1"/>
          </p:cNvSpPr>
          <p:nvPr/>
        </p:nvSpPr>
        <p:spPr bwMode="auto">
          <a:xfrm>
            <a:off x="3076575" y="1008063"/>
            <a:ext cx="2998788" cy="758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900">
                <a:solidFill>
                  <a:srgbClr val="000099"/>
                </a:solidFill>
                <a:effectLst/>
                <a:latin typeface="Helvetica" charset="0"/>
              </a:rPr>
              <a:t>KUTOKA NAKIRI YA 20: </a:t>
            </a:r>
          </a:p>
          <a:p>
            <a:pPr algn="ctr"/>
            <a:r>
              <a:rPr lang="en-US" sz="2500">
                <a:solidFill>
                  <a:srgbClr val="000099"/>
                </a:solidFill>
                <a:effectLst/>
                <a:latin typeface="Helvetica" charset="0"/>
              </a:rPr>
              <a:t>YA PILI</a:t>
            </a:r>
            <a:endParaRPr lang="en-US" sz="1900">
              <a:solidFill>
                <a:srgbClr val="000099"/>
              </a:solidFill>
              <a:effectLst/>
              <a:latin typeface="Helvetica" charset="0"/>
            </a:endParaRPr>
          </a:p>
        </p:txBody>
      </p:sp>
      <p:sp>
        <p:nvSpPr>
          <p:cNvPr id="423969" name="Text Box 33"/>
          <p:cNvSpPr txBox="1">
            <a:spLocks noChangeArrowheads="1"/>
          </p:cNvSpPr>
          <p:nvPr/>
        </p:nvSpPr>
        <p:spPr bwMode="auto">
          <a:xfrm>
            <a:off x="558800" y="1231900"/>
            <a:ext cx="14224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b="0">
                <a:solidFill>
                  <a:srgbClr val="000099"/>
                </a:solidFill>
                <a:effectLst/>
                <a:latin typeface="Arial"/>
              </a:rPr>
              <a:t>“</a:t>
            </a:r>
            <a:r>
              <a:rPr lang="en-US" sz="4800" b="0">
                <a:solidFill>
                  <a:srgbClr val="000099"/>
                </a:solidFill>
                <a:effectLst/>
                <a:latin typeface="Times New Roman" charset="0"/>
              </a:rPr>
              <a:t>M</a:t>
            </a:r>
            <a:r>
              <a:rPr lang="ja-JP" altLang="en-US" sz="4800" b="0">
                <a:solidFill>
                  <a:srgbClr val="000099"/>
                </a:solidFill>
                <a:effectLst/>
                <a:latin typeface="Arial"/>
              </a:rPr>
              <a:t>”</a:t>
            </a:r>
            <a:endParaRPr lang="en-US" sz="4800" b="0">
              <a:solidFill>
                <a:srgbClr val="000099"/>
              </a:solidFill>
              <a:effectLst/>
              <a:latin typeface="Times New Roman" charset="0"/>
            </a:endParaRPr>
          </a:p>
        </p:txBody>
      </p:sp>
      <p:sp>
        <p:nvSpPr>
          <p:cNvPr id="423970" name="Text Box 34"/>
          <p:cNvSpPr txBox="1">
            <a:spLocks noChangeArrowheads="1"/>
          </p:cNvSpPr>
          <p:nvPr/>
        </p:nvSpPr>
        <p:spPr bwMode="auto">
          <a:xfrm>
            <a:off x="495300" y="4125913"/>
            <a:ext cx="1689100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600" b="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6600" b="0">
                <a:solidFill>
                  <a:schemeClr val="folHlink"/>
                </a:solidFill>
                <a:effectLst/>
                <a:latin typeface="Times New Roman" charset="0"/>
              </a:rPr>
              <a:t>C</a:t>
            </a:r>
            <a:r>
              <a:rPr lang="ja-JP" altLang="en-US" sz="6600" b="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6600" b="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423971" name="Text Box 35"/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000099"/>
                </a:solidFill>
                <a:effectLst/>
                <a:latin typeface="Arial"/>
              </a:rPr>
              <a:t>“</a:t>
            </a:r>
            <a:r>
              <a:rPr lang="en-US" sz="2800">
                <a:solidFill>
                  <a:srgbClr val="000099"/>
                </a:solidFill>
                <a:effectLst/>
                <a:latin typeface="Times New Roman" charset="0"/>
              </a:rPr>
              <a:t>AMRI KUMI ZA MUNGU</a:t>
            </a:r>
            <a:r>
              <a:rPr lang="ja-JP" altLang="en-US" sz="2800">
                <a:solidFill>
                  <a:srgbClr val="000099"/>
                </a:solidFill>
                <a:effectLst/>
                <a:latin typeface="Arial"/>
              </a:rPr>
              <a:t>”</a:t>
            </a:r>
            <a:endParaRPr lang="en-US" sz="2800">
              <a:solidFill>
                <a:srgbClr val="000099"/>
              </a:solidFill>
              <a:effectLst/>
              <a:latin typeface="Times New Roman" charset="0"/>
            </a:endParaRPr>
          </a:p>
        </p:txBody>
      </p:sp>
      <p:sp>
        <p:nvSpPr>
          <p:cNvPr id="423972" name="Rectangle 36"/>
          <p:cNvSpPr>
            <a:spLocks noChangeArrowheads="1"/>
          </p:cNvSpPr>
          <p:nvPr/>
        </p:nvSpPr>
        <p:spPr bwMode="auto">
          <a:xfrm>
            <a:off x="2465388" y="4346575"/>
            <a:ext cx="4221162" cy="758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900">
                <a:solidFill>
                  <a:schemeClr val="folHlink"/>
                </a:solidFill>
                <a:effectLst/>
                <a:latin typeface="Helvetica" charset="0"/>
              </a:rPr>
              <a:t>Nakiri 21-24: </a:t>
            </a:r>
          </a:p>
          <a:p>
            <a:pPr algn="ctr"/>
            <a:r>
              <a:rPr lang="en-US" sz="2500" u="sng">
                <a:effectLst/>
                <a:latin typeface="Helvetica" charset="0"/>
              </a:rPr>
              <a:t>Mchanganyiko wa mawazo</a:t>
            </a:r>
            <a:endParaRPr lang="en-US" sz="1900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423973" name="Text Box 37"/>
          <p:cNvSpPr txBox="1">
            <a:spLocks noChangeArrowheads="1"/>
          </p:cNvSpPr>
          <p:nvPr/>
        </p:nvSpPr>
        <p:spPr bwMode="auto">
          <a:xfrm>
            <a:off x="2654300" y="5168900"/>
            <a:ext cx="6337300" cy="1114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Haki za kibinafsi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Haki za Mali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      Mahitaji ya ungwana wa kibinafsi...</a:t>
            </a:r>
          </a:p>
        </p:txBody>
      </p:sp>
      <p:grpSp>
        <p:nvGrpSpPr>
          <p:cNvPr id="423974" name="Group 38"/>
          <p:cNvGrpSpPr>
            <a:grpSpLocks/>
          </p:cNvGrpSpPr>
          <p:nvPr/>
        </p:nvGrpSpPr>
        <p:grpSpPr bwMode="auto">
          <a:xfrm>
            <a:off x="1905000" y="4419600"/>
            <a:ext cx="1244600" cy="1892300"/>
            <a:chOff x="1200" y="2888"/>
            <a:chExt cx="792" cy="1104"/>
          </a:xfrm>
        </p:grpSpPr>
        <p:sp>
          <p:nvSpPr>
            <p:cNvPr id="423975" name="Line 39"/>
            <p:cNvSpPr>
              <a:spLocks noChangeShapeType="1"/>
            </p:cNvSpPr>
            <p:nvPr/>
          </p:nvSpPr>
          <p:spPr bwMode="auto">
            <a:xfrm flipH="1">
              <a:off x="1200" y="2888"/>
              <a:ext cx="784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76" name="Line 40"/>
            <p:cNvSpPr>
              <a:spLocks noChangeShapeType="1"/>
            </p:cNvSpPr>
            <p:nvPr/>
          </p:nvSpPr>
          <p:spPr bwMode="auto">
            <a:xfrm>
              <a:off x="1208" y="2888"/>
              <a:ext cx="784" cy="1104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3977" name="Text Box 41"/>
          <p:cNvSpPr txBox="1">
            <a:spLocks noChangeArrowheads="1"/>
          </p:cNvSpPr>
          <p:nvPr/>
        </p:nvSpPr>
        <p:spPr bwMode="auto">
          <a:xfrm>
            <a:off x="785813" y="5092700"/>
            <a:ext cx="1719262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Mtaa</a:t>
            </a:r>
          </a:p>
        </p:txBody>
      </p:sp>
      <p:grpSp>
        <p:nvGrpSpPr>
          <p:cNvPr id="423979" name="Group 43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423980" name="Rectangle 44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1" name="Oval 45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2" name="Rectangle 46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3" name="Rectangle 47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4" name="Oval 48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5" name="Rectangle 49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86" name="Rectangle 50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>
                <a:effectLst/>
                <a:latin typeface="Krone" charset="0"/>
              </a:endParaRPr>
            </a:p>
          </p:txBody>
        </p:sp>
        <p:sp>
          <p:nvSpPr>
            <p:cNvPr id="423987" name="Rectangle 51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>
                <a:effectLst/>
                <a:latin typeface="Krone" charset="0"/>
              </a:endParaRPr>
            </a:p>
          </p:txBody>
        </p:sp>
      </p:grpSp>
      <p:sp>
        <p:nvSpPr>
          <p:cNvPr id="423991" name="Oval 55"/>
          <p:cNvSpPr>
            <a:spLocks noChangeArrowheads="1"/>
          </p:cNvSpPr>
          <p:nvPr/>
        </p:nvSpPr>
        <p:spPr bwMode="auto">
          <a:xfrm>
            <a:off x="2874963" y="4538663"/>
            <a:ext cx="1863725" cy="6413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92" name="Text Box 5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3993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399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423998" name="Text Box 62"/>
          <p:cNvSpPr txBox="1">
            <a:spLocks noChangeArrowheads="1"/>
          </p:cNvSpPr>
          <p:nvPr/>
        </p:nvSpPr>
        <p:spPr bwMode="auto">
          <a:xfrm>
            <a:off x="858043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2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70" grpId="0" autoUpdateAnimBg="0"/>
      <p:bldP spid="423972" grpId="0" build="p" autoUpdateAnimBg="0" advAuto="0"/>
      <p:bldP spid="423973" grpId="0" build="p" autoUpdateAnimBg="0"/>
      <p:bldP spid="423977" grpId="0" autoUpdateAnimBg="0"/>
      <p:bldP spid="42399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effectLst/>
            </a:endParaRP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44774" name="Rectangle 6"/>
          <p:cNvSpPr>
            <a:spLocks noChangeArrowheads="1"/>
          </p:cNvSpPr>
          <p:nvPr/>
        </p:nvSpPr>
        <p:spPr bwMode="auto">
          <a:xfrm>
            <a:off x="779463" y="355600"/>
            <a:ext cx="755967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>
                <a:solidFill>
                  <a:srgbClr val="008000"/>
                </a:solidFill>
                <a:effectLst/>
                <a:latin typeface="Times New Roman" charset="0"/>
              </a:rPr>
              <a:t>Hapa ni chaguo zako:</a:t>
            </a:r>
            <a:endParaRPr lang="en-US" sz="4000">
              <a:solidFill>
                <a:srgbClr val="008000"/>
              </a:solidFill>
              <a:effectLst/>
              <a:latin typeface="Times New Roman" charset="0"/>
            </a:endParaRPr>
          </a:p>
        </p:txBody>
      </p:sp>
      <p:sp>
        <p:nvSpPr>
          <p:cNvPr id="544775" name="Rectangle 7"/>
          <p:cNvSpPr>
            <a:spLocks noChangeArrowheads="1"/>
          </p:cNvSpPr>
          <p:nvPr/>
        </p:nvSpPr>
        <p:spPr bwMode="auto">
          <a:xfrm>
            <a:off x="782638" y="1339850"/>
            <a:ext cx="75596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008000"/>
                </a:solidFill>
                <a:effectLst/>
                <a:latin typeface="Times New Roman" charset="0"/>
              </a:rPr>
              <a:t>1. Sisahau kama sisizo umuhimu.</a:t>
            </a:r>
            <a:endParaRPr lang="en-US" sz="2000">
              <a:solidFill>
                <a:srgbClr val="008000"/>
              </a:solidFill>
              <a:effectLst/>
              <a:latin typeface="Times New Roman" charset="0"/>
            </a:endParaRPr>
          </a:p>
        </p:txBody>
      </p:sp>
      <p:sp>
        <p:nvSpPr>
          <p:cNvPr id="544776" name="Rectangle 8"/>
          <p:cNvSpPr>
            <a:spLocks noChangeArrowheads="1"/>
          </p:cNvSpPr>
          <p:nvPr/>
        </p:nvSpPr>
        <p:spPr bwMode="auto">
          <a:xfrm>
            <a:off x="782638" y="1849438"/>
            <a:ext cx="7559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008000"/>
                </a:solidFill>
                <a:effectLst/>
                <a:latin typeface="Times New Roman" charset="0"/>
              </a:rPr>
              <a:t>2. Sisahau maaa ni agano la KALE.</a:t>
            </a:r>
            <a:endParaRPr lang="en-US" sz="2000">
              <a:solidFill>
                <a:srgbClr val="008000"/>
              </a:solidFill>
              <a:effectLst/>
              <a:latin typeface="Times New Roman" charset="0"/>
            </a:endParaRPr>
          </a:p>
        </p:txBody>
      </p:sp>
      <p:sp>
        <p:nvSpPr>
          <p:cNvPr id="544777" name="Rectangle 9"/>
          <p:cNvSpPr>
            <a:spLocks noChangeArrowheads="1"/>
          </p:cNvSpPr>
          <p:nvPr/>
        </p:nvSpPr>
        <p:spPr bwMode="auto">
          <a:xfrm>
            <a:off x="215900" y="2840038"/>
            <a:ext cx="86995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effectLst/>
                <a:latin typeface="Times New Roman" charset="0"/>
              </a:rPr>
              <a:t>3. Kwa hekima tafuta maana yake na mahusiano yaliyomo katika dunia hii .</a:t>
            </a:r>
            <a:endParaRPr lang="en-US" sz="20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44778" name="Rectangle 10"/>
          <p:cNvSpPr>
            <a:spLocks noChangeArrowheads="1"/>
          </p:cNvSpPr>
          <p:nvPr/>
        </p:nvSpPr>
        <p:spPr bwMode="auto">
          <a:xfrm>
            <a:off x="222250" y="4973638"/>
            <a:ext cx="86995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effectLst/>
                <a:latin typeface="Times New Roman" charset="0"/>
              </a:rPr>
              <a:t>4. Uamue nini maana ya usoni na uhusiano wako na Yesu.</a:t>
            </a:r>
            <a:endParaRPr lang="en-US" sz="20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84225" y="4173538"/>
            <a:ext cx="7559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effectLst/>
                <a:latin typeface="Times New Roman" charset="0"/>
              </a:rPr>
              <a:t>Lakini ukichagua #3, basi…lazima</a:t>
            </a:r>
            <a:endParaRPr lang="en-US" sz="2000">
              <a:effectLst/>
              <a:latin typeface="Times New Roman" charset="0"/>
            </a:endParaRPr>
          </a:p>
        </p:txBody>
      </p:sp>
      <p:sp>
        <p:nvSpPr>
          <p:cNvPr id="544781" name="Text Box 1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44782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478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544787" name="Text Box 19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8" grpId="0" autoUpdateAnimBg="0"/>
      <p:bldP spid="544779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effectLst/>
            </a:endParaRPr>
          </a:p>
        </p:txBody>
      </p:sp>
      <p:sp>
        <p:nvSpPr>
          <p:cNvPr id="550915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50916" name="Rectangle 4"/>
          <p:cNvSpPr>
            <a:spLocks noChangeArrowheads="1"/>
          </p:cNvSpPr>
          <p:nvPr/>
        </p:nvSpPr>
        <p:spPr bwMode="auto">
          <a:xfrm>
            <a:off x="349250" y="760413"/>
            <a:ext cx="8362950" cy="1733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>
                <a:solidFill>
                  <a:srgbClr val="FAFD00"/>
                </a:solidFill>
                <a:effectLst/>
                <a:latin typeface="Times New Roman" charset="0"/>
              </a:rPr>
              <a:t>Swala la umuhimu, la kibinafsi:</a:t>
            </a:r>
            <a:endParaRPr lang="en-US" sz="40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395288" y="2371725"/>
            <a:ext cx="8362950" cy="1733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>
                <a:solidFill>
                  <a:srgbClr val="FAFD00"/>
                </a:solidFill>
                <a:effectLst/>
                <a:latin typeface="Times New Roman" charset="0"/>
              </a:rPr>
              <a:t>Jee Neno la Mungu ni la kweli au la?</a:t>
            </a:r>
            <a:endParaRPr lang="en-US" sz="40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6725" y="4067175"/>
            <a:ext cx="8362950" cy="25558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>
                <a:solidFill>
                  <a:srgbClr val="FAFD00"/>
                </a:solidFill>
                <a:effectLst/>
                <a:latin typeface="Times New Roman" charset="0"/>
              </a:rPr>
              <a:t>Haijashilishi haja yako, maana haja mpya inafuatilia.</a:t>
            </a:r>
            <a:endParaRPr lang="en-US" sz="40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50923" name="Text Box 11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550924" name="Text Box 1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50925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0928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550930" name="Text Box 18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21" grpId="0" autoUpdateAnimBg="0"/>
      <p:bldP spid="550922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effectLst/>
            </a:endParaRPr>
          </a:p>
        </p:txBody>
      </p:sp>
      <p:sp>
        <p:nvSpPr>
          <p:cNvPr id="546819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46820" name="Rectangle 4"/>
          <p:cNvSpPr>
            <a:spLocks noChangeArrowheads="1"/>
          </p:cNvSpPr>
          <p:nvPr/>
        </p:nvSpPr>
        <p:spPr bwMode="auto">
          <a:xfrm>
            <a:off x="407988" y="2255838"/>
            <a:ext cx="8362950" cy="2282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7200">
                <a:solidFill>
                  <a:srgbClr val="FAFD00"/>
                </a:solidFill>
                <a:effectLst/>
                <a:latin typeface="Times New Roman" charset="0"/>
              </a:rPr>
              <a:t>Nini unafanya na huyu Yesu?</a:t>
            </a:r>
            <a:endParaRPr lang="en-US" sz="54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46826" name="Text Box 10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546827" name="Text Box 1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46828" name="Rectangle 1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6831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ChangeArrowheads="1"/>
          </p:cNvSpPr>
          <p:nvPr/>
        </p:nvSpPr>
        <p:spPr bwMode="auto">
          <a:xfrm>
            <a:off x="6902450" y="1306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400" b="0">
              <a:effectLst/>
              <a:latin typeface="Helvetica" charset="0"/>
            </a:endParaRPr>
          </a:p>
        </p:txBody>
      </p:sp>
      <p:sp>
        <p:nvSpPr>
          <p:cNvPr id="551939" name="Text Box 3"/>
          <p:cNvSpPr txBox="1">
            <a:spLocks noChangeArrowheads="1"/>
          </p:cNvSpPr>
          <p:nvPr/>
        </p:nvSpPr>
        <p:spPr bwMode="auto">
          <a:xfrm>
            <a:off x="8301038" y="11938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>
                <a:solidFill>
                  <a:srgbClr val="FFA27C"/>
                </a:solidFill>
                <a:effectLst/>
                <a:latin typeface="Helvetica" charset="0"/>
              </a:rPr>
              <a:t> </a:t>
            </a:r>
          </a:p>
        </p:txBody>
      </p:sp>
      <p:sp>
        <p:nvSpPr>
          <p:cNvPr id="551940" name="Rectangle 4"/>
          <p:cNvSpPr>
            <a:spLocks noChangeArrowheads="1"/>
          </p:cNvSpPr>
          <p:nvPr/>
        </p:nvSpPr>
        <p:spPr bwMode="auto">
          <a:xfrm>
            <a:off x="2089150" y="5500688"/>
            <a:ext cx="68040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1800">
                <a:solidFill>
                  <a:srgbClr val="FAFD00"/>
                </a:solidFill>
                <a:effectLst/>
                <a:latin typeface="Helvetica" charset="0"/>
              </a:rPr>
              <a:t>C.S. Lewis</a:t>
            </a:r>
            <a:r>
              <a:rPr lang="ja-JP" altLang="en-US" sz="1800">
                <a:solidFill>
                  <a:srgbClr val="FAFD00"/>
                </a:solidFill>
                <a:effectLst/>
                <a:latin typeface="Arial"/>
              </a:rPr>
              <a:t>’</a:t>
            </a:r>
            <a:r>
              <a:rPr lang="en-US" sz="1800">
                <a:solidFill>
                  <a:srgbClr val="FAFD00"/>
                </a:solidFill>
                <a:effectLst/>
                <a:latin typeface="Helvetica" charset="0"/>
              </a:rPr>
              <a:t> </a:t>
            </a:r>
            <a:r>
              <a:rPr lang="en-US" sz="1800" i="1">
                <a:solidFill>
                  <a:srgbClr val="FAFD00"/>
                </a:solidFill>
                <a:effectLst/>
                <a:latin typeface="Helvetica" charset="0"/>
              </a:rPr>
              <a:t>Mere Christianity</a:t>
            </a:r>
            <a:r>
              <a:rPr lang="en-US" sz="1800">
                <a:solidFill>
                  <a:srgbClr val="FAFD00"/>
                </a:solidFill>
                <a:effectLst/>
                <a:latin typeface="Helvetica" charset="0"/>
              </a:rPr>
              <a:t>,  pp 40-41</a:t>
            </a:r>
            <a:endParaRPr lang="en-US" sz="1200">
              <a:solidFill>
                <a:srgbClr val="FAFD00"/>
              </a:solidFill>
              <a:effectLst/>
              <a:latin typeface="Helvetica" charset="0"/>
            </a:endParaRPr>
          </a:p>
        </p:txBody>
      </p:sp>
      <p:sp>
        <p:nvSpPr>
          <p:cNvPr id="551941" name="Rectangle 5"/>
          <p:cNvSpPr>
            <a:spLocks noChangeArrowheads="1"/>
          </p:cNvSpPr>
          <p:nvPr/>
        </p:nvSpPr>
        <p:spPr bwMode="auto">
          <a:xfrm>
            <a:off x="457200" y="1111250"/>
            <a:ext cx="83629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rgbClr val="FAFD00"/>
                </a:solidFill>
                <a:effectLst/>
                <a:latin typeface="Helvetica" charset="0"/>
              </a:rPr>
              <a:t>                                                            </a:t>
            </a:r>
            <a:r>
              <a:rPr lang="ja-JP" altLang="en-US" sz="2400">
                <a:effectLst/>
                <a:latin typeface="Arial"/>
              </a:rPr>
              <a:t>‘</a:t>
            </a:r>
            <a:r>
              <a:rPr lang="en-US" sz="2400">
                <a:effectLst/>
                <a:latin typeface="Helvetica" charset="0"/>
              </a:rPr>
              <a:t>Niko tayari kukubali Yesu kama mwalimu mkuu wa tabia, lakini sikubali maelezo yake kuwa yeye ni Mungu.</a:t>
            </a:r>
            <a:r>
              <a:rPr lang="ja-JP" altLang="en-US" sz="2400">
                <a:effectLst/>
                <a:latin typeface="Arial"/>
              </a:rPr>
              <a:t>’</a:t>
            </a:r>
            <a:endParaRPr lang="en-US">
              <a:solidFill>
                <a:srgbClr val="FAFD00"/>
              </a:solidFill>
              <a:effectLst/>
              <a:latin typeface="Helvetica" charset="0"/>
            </a:endParaRPr>
          </a:p>
        </p:txBody>
      </p:sp>
      <p:sp>
        <p:nvSpPr>
          <p:cNvPr id="551945" name="Text Box 9"/>
          <p:cNvSpPr txBox="1">
            <a:spLocks noChangeArrowheads="1"/>
          </p:cNvSpPr>
          <p:nvPr/>
        </p:nvSpPr>
        <p:spPr bwMode="auto">
          <a:xfrm>
            <a:off x="593725" y="2232025"/>
            <a:ext cx="8550275" cy="82232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AFD00"/>
                </a:solidFill>
                <a:effectLst/>
                <a:latin typeface="Helvetica" charset="0"/>
              </a:rPr>
              <a:t>                                                 Hiyo ni kitu kimoja hatuwezi tukasema.  </a:t>
            </a:r>
            <a:endParaRPr lang="en-US" sz="1800" b="0">
              <a:effectLst/>
              <a:latin typeface="Helvetica" charset="0"/>
            </a:endParaRPr>
          </a:p>
        </p:txBody>
      </p:sp>
      <p:sp>
        <p:nvSpPr>
          <p:cNvPr id="551946" name="Text Box 10"/>
          <p:cNvSpPr txBox="1">
            <a:spLocks noChangeArrowheads="1"/>
          </p:cNvSpPr>
          <p:nvPr/>
        </p:nvSpPr>
        <p:spPr bwMode="auto">
          <a:xfrm>
            <a:off x="396875" y="2978150"/>
            <a:ext cx="8297863" cy="12350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AFD00"/>
                </a:solidFill>
                <a:effectLst/>
                <a:latin typeface="Helvetica" charset="0"/>
              </a:rPr>
              <a:t>                Agekuwa ni mwenye msimamo mkali au shetani wa kike.  </a:t>
            </a:r>
            <a:endParaRPr lang="en-US" sz="1800" b="0">
              <a:effectLst/>
              <a:latin typeface="Helvetica" charset="0"/>
            </a:endParaRPr>
          </a:p>
          <a:p>
            <a:pPr>
              <a:spcBef>
                <a:spcPct val="50000"/>
              </a:spcBef>
            </a:pPr>
            <a:endParaRPr lang="en-US" sz="1800" b="0">
              <a:effectLst/>
              <a:latin typeface="Helvetica" charset="0"/>
            </a:endParaRPr>
          </a:p>
        </p:txBody>
      </p:sp>
      <p:sp>
        <p:nvSpPr>
          <p:cNvPr id="551947" name="Text Box 11"/>
          <p:cNvSpPr txBox="1">
            <a:spLocks noChangeArrowheads="1"/>
          </p:cNvSpPr>
          <p:nvPr/>
        </p:nvSpPr>
        <p:spPr bwMode="auto">
          <a:xfrm>
            <a:off x="-1292225" y="3335338"/>
            <a:ext cx="805973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AFD00"/>
                </a:solidFill>
                <a:effectLst/>
                <a:latin typeface="Helvetica" charset="0"/>
              </a:rPr>
              <a:t>                                               .  Lazima ufanye chaguo</a:t>
            </a:r>
            <a:endParaRPr lang="en-US" sz="1800" b="0">
              <a:effectLst/>
              <a:latin typeface="Helvetica" charset="0"/>
            </a:endParaRPr>
          </a:p>
        </p:txBody>
      </p:sp>
      <p:sp>
        <p:nvSpPr>
          <p:cNvPr id="551948" name="Text Box 12"/>
          <p:cNvSpPr txBox="1">
            <a:spLocks noChangeArrowheads="1"/>
          </p:cNvSpPr>
          <p:nvPr/>
        </p:nvSpPr>
        <p:spPr bwMode="auto">
          <a:xfrm>
            <a:off x="473075" y="3716338"/>
            <a:ext cx="8313738" cy="11874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AFD00"/>
                </a:solidFill>
                <a:effectLst/>
                <a:latin typeface="Helvetica" charset="0"/>
              </a:rPr>
              <a:t>               </a:t>
            </a:r>
            <a:r>
              <a:rPr lang="en-US" sz="2400">
                <a:effectLst/>
                <a:latin typeface="Helvetica" charset="0"/>
              </a:rPr>
              <a:t>Labda huyu mtu alikuwa na ni, Mwana wa Mungu; au mtu mwenda wazimu au kitu kingine tofauti kabisa.</a:t>
            </a:r>
            <a:r>
              <a:rPr lang="ja-JP" altLang="en-US" sz="2400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1800" b="0">
              <a:effectLst/>
              <a:latin typeface="Helvetica" charset="0"/>
            </a:endParaRPr>
          </a:p>
        </p:txBody>
      </p:sp>
      <p:sp>
        <p:nvSpPr>
          <p:cNvPr id="551949" name="Text Box 13"/>
          <p:cNvSpPr txBox="1">
            <a:spLocks noChangeArrowheads="1"/>
          </p:cNvSpPr>
          <p:nvPr/>
        </p:nvSpPr>
        <p:spPr bwMode="auto">
          <a:xfrm>
            <a:off x="508000" y="717550"/>
            <a:ext cx="8347075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2400">
                <a:solidFill>
                  <a:srgbClr val="FAFD00"/>
                </a:solidFill>
                <a:effectLst/>
                <a:latin typeface="Helvetica" charset="0"/>
              </a:rPr>
              <a:t>Ninazuia mtu yeyote kusema mambo ya kijinga ambayo watu wanasema juu yake:</a:t>
            </a:r>
          </a:p>
        </p:txBody>
      </p:sp>
      <p:sp>
        <p:nvSpPr>
          <p:cNvPr id="551950" name="Text Box 14"/>
          <p:cNvSpPr txBox="1">
            <a:spLocks noChangeArrowheads="1"/>
          </p:cNvSpPr>
          <p:nvPr/>
        </p:nvSpPr>
        <p:spPr bwMode="auto">
          <a:xfrm>
            <a:off x="469900" y="2603500"/>
            <a:ext cx="8347075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AFD00"/>
                </a:solidFill>
                <a:effectLst/>
                <a:latin typeface="Helvetica" charset="0"/>
              </a:rPr>
              <a:t>	         Mtu wa kawaida hangefanya yale Yesu alifanya.           </a:t>
            </a:r>
            <a:endParaRPr lang="en-US">
              <a:effectLst/>
            </a:endParaRPr>
          </a:p>
        </p:txBody>
      </p:sp>
      <p:sp>
        <p:nvSpPr>
          <p:cNvPr id="551951" name="Text Box 15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551952" name="Text Box 1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51953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1956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551958" name="Text Box 22"/>
          <p:cNvSpPr txBox="1">
            <a:spLocks noChangeArrowheads="1"/>
          </p:cNvSpPr>
          <p:nvPr/>
        </p:nvSpPr>
        <p:spPr bwMode="auto">
          <a:xfrm>
            <a:off x="8583613" y="64563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1" grpId="0" autoUpdateAnimBg="0"/>
      <p:bldP spid="551945" grpId="0" autoUpdateAnimBg="0"/>
      <p:bldP spid="551946" grpId="0" autoUpdateAnimBg="0"/>
      <p:bldP spid="551947" grpId="0" autoUpdateAnimBg="0"/>
      <p:bldP spid="551948" grpId="0" autoUpdateAnimBg="0"/>
      <p:bldP spid="551949" grpId="0" autoUpdateAnimBg="0"/>
      <p:bldP spid="551950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effectLst/>
            </a:endParaRPr>
          </a:p>
        </p:txBody>
      </p:sp>
      <p:sp>
        <p:nvSpPr>
          <p:cNvPr id="579587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407988" y="1163638"/>
            <a:ext cx="8362950" cy="33797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7200">
                <a:solidFill>
                  <a:srgbClr val="FAFD00"/>
                </a:solidFill>
                <a:effectLst/>
                <a:latin typeface="Times New Roman" charset="0"/>
              </a:rPr>
              <a:t>Kwa hivyo swali ni:            Nini </a:t>
            </a:r>
            <a:r>
              <a:rPr lang="en-US" sz="7200" i="1" u="sng">
                <a:solidFill>
                  <a:srgbClr val="FAFD00"/>
                </a:solidFill>
                <a:effectLst/>
                <a:latin typeface="Times New Roman" charset="0"/>
              </a:rPr>
              <a:t>una</a:t>
            </a:r>
            <a:r>
              <a:rPr lang="en-US" sz="7200">
                <a:solidFill>
                  <a:srgbClr val="FAFD00"/>
                </a:solidFill>
                <a:effectLst/>
                <a:latin typeface="Times New Roman" charset="0"/>
              </a:rPr>
              <a:t> unafanya na huyu Yesu?</a:t>
            </a:r>
            <a:endParaRPr lang="en-US" sz="5400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79589" name="Text Box 5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579590" name="Text Box 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79591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9594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4291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FFEC14"/>
              </a:solidFill>
              <a:effectLst/>
              <a:latin typeface="Times" charset="0"/>
            </a:endParaRPr>
          </a:p>
        </p:txBody>
      </p:sp>
      <p:sp>
        <p:nvSpPr>
          <p:cNvPr id="524293" name="Text Box 5"/>
          <p:cNvSpPr txBox="1">
            <a:spLocks noChangeArrowheads="1"/>
          </p:cNvSpPr>
          <p:nvPr/>
        </p:nvSpPr>
        <p:spPr bwMode="auto">
          <a:xfrm>
            <a:off x="401638" y="1620838"/>
            <a:ext cx="8742362" cy="3560762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  <a:effectLst/>
              </a:rPr>
              <a:t>                  </a:t>
            </a:r>
            <a:r>
              <a:rPr lang="en-US" sz="2400">
                <a:solidFill>
                  <a:srgbClr val="FFFF00"/>
                </a:solidFill>
                <a:effectLst/>
              </a:rPr>
              <a:t>•Wazo liitwalo</a:t>
            </a:r>
            <a:r>
              <a:rPr lang="en-US" sz="2400">
                <a:solidFill>
                  <a:srgbClr val="FFCC18"/>
                </a:solidFill>
                <a:effectLst/>
              </a:rPr>
              <a:t> </a:t>
            </a:r>
            <a:r>
              <a:rPr lang="ja-JP" altLang="en-US" sz="2400">
                <a:solidFill>
                  <a:srgbClr val="1EAFCC"/>
                </a:solidFill>
                <a:effectLst/>
                <a:latin typeface="Arial"/>
              </a:rPr>
              <a:t>“</a:t>
            </a:r>
            <a:r>
              <a:rPr lang="en-US" sz="2400">
                <a:solidFill>
                  <a:srgbClr val="1EAFCC"/>
                </a:solidFill>
                <a:effectLst/>
              </a:rPr>
              <a:t>Faili ya Bibilia</a:t>
            </a:r>
            <a:r>
              <a:rPr lang="ja-JP" altLang="en-US" sz="2400">
                <a:solidFill>
                  <a:srgbClr val="1EAFCC"/>
                </a:solidFill>
                <a:effectLst/>
                <a:latin typeface="Arial"/>
              </a:rPr>
              <a:t>”</a:t>
            </a:r>
            <a:endParaRPr lang="en-US" sz="2400">
              <a:solidFill>
                <a:srgbClr val="FFCC18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</a:rPr>
              <a:t>•</a:t>
            </a:r>
            <a:r>
              <a:rPr lang="en-US" sz="2400">
                <a:solidFill>
                  <a:srgbClr val="1EAFCC"/>
                </a:solidFill>
                <a:effectLst/>
              </a:rPr>
              <a:t>Funguo ya akili</a:t>
            </a:r>
            <a:r>
              <a:rPr lang="en-US" sz="2400">
                <a:solidFill>
                  <a:srgbClr val="FFCC18"/>
                </a:solidFill>
                <a:effectLst/>
              </a:rPr>
              <a:t> kufungua</a:t>
            </a:r>
            <a:r>
              <a:rPr lang="en-US" sz="2400">
                <a:solidFill>
                  <a:srgbClr val="FFFF00"/>
                </a:solidFill>
                <a:effectLst/>
              </a:rPr>
              <a:t> </a:t>
            </a:r>
            <a:r>
              <a:rPr lang="ja-JP" altLang="en-US" sz="2400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>
                <a:solidFill>
                  <a:srgbClr val="FFFF00"/>
                </a:solidFill>
                <a:effectLst/>
              </a:rPr>
              <a:t>Faili ya Bibilia</a:t>
            </a:r>
            <a:r>
              <a:rPr lang="ja-JP" altLang="en-US" sz="2400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2400">
                <a:solidFill>
                  <a:srgbClr val="FFFF00"/>
                </a:solidFill>
                <a:effectLst/>
              </a:rPr>
              <a:t>…C 7 S J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</a:rPr>
              <a:t>•</a:t>
            </a:r>
            <a:r>
              <a:rPr lang="en-US" sz="2400">
                <a:solidFill>
                  <a:srgbClr val="FFCC18"/>
                </a:solidFill>
                <a:effectLst/>
              </a:rPr>
              <a:t>lamai ya akili </a:t>
            </a:r>
            <a:r>
              <a:rPr lang="en-US" sz="2400">
                <a:solidFill>
                  <a:srgbClr val="FFFF00"/>
                </a:solidFill>
                <a:effectLst/>
              </a:rPr>
              <a:t>kutafuta matokeo makubwa ya Bibilia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</a:rPr>
              <a:t>•</a:t>
            </a:r>
            <a:r>
              <a:rPr lang="ja-JP" altLang="en-US" sz="2400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i="1">
                <a:solidFill>
                  <a:srgbClr val="FFFF00"/>
                </a:solidFill>
                <a:effectLst/>
              </a:rPr>
              <a:t>Hadithi </a:t>
            </a:r>
            <a:r>
              <a:rPr lang="ja-JP" altLang="en-US" sz="2400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2400">
                <a:solidFill>
                  <a:srgbClr val="FFFF00"/>
                </a:solidFill>
                <a:effectLst/>
              </a:rPr>
              <a:t>msingi wa Bibilia:</a:t>
            </a:r>
            <a:r>
              <a:rPr lang="en-US" sz="2400">
                <a:solidFill>
                  <a:srgbClr val="FFCC18"/>
                </a:solidFill>
                <a:effectLst/>
              </a:rPr>
              <a:t> </a:t>
            </a:r>
            <a:r>
              <a:rPr lang="ja-JP" altLang="en-US" sz="2400">
                <a:solidFill>
                  <a:srgbClr val="1EAFCC"/>
                </a:solidFill>
                <a:effectLst/>
                <a:latin typeface="Arial"/>
              </a:rPr>
              <a:t>“</a:t>
            </a:r>
            <a:r>
              <a:rPr lang="en-US" sz="2400">
                <a:solidFill>
                  <a:srgbClr val="1EAFCC"/>
                </a:solidFill>
                <a:effectLst/>
              </a:rPr>
              <a:t>Mtiririko wa haraka</a:t>
            </a:r>
            <a:r>
              <a:rPr lang="ja-JP" altLang="en-US" sz="2400">
                <a:solidFill>
                  <a:srgbClr val="1EAFCC"/>
                </a:solidFill>
                <a:effectLst/>
                <a:latin typeface="Arial"/>
              </a:rPr>
              <a:t>”</a:t>
            </a:r>
            <a:r>
              <a:rPr lang="en-US" sz="2400">
                <a:solidFill>
                  <a:srgbClr val="FFCC18"/>
                </a:solidFill>
                <a:effectLst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/>
              </a:rPr>
              <a:t>•</a:t>
            </a:r>
            <a:r>
              <a:rPr lang="en-US" sz="2400">
                <a:solidFill>
                  <a:srgbClr val="1EAFCC"/>
                </a:solidFill>
                <a:effectLst/>
              </a:rPr>
              <a:t>Utafiti wa Bibilia</a:t>
            </a:r>
            <a:r>
              <a:rPr lang="en-US" sz="2400">
                <a:solidFill>
                  <a:srgbClr val="FFCC18"/>
                </a:solidFill>
                <a:effectLst/>
              </a:rPr>
              <a:t> </a:t>
            </a:r>
            <a:r>
              <a:rPr lang="en-US" sz="2400">
                <a:solidFill>
                  <a:srgbClr val="FFFF00"/>
                </a:solidFill>
                <a:effectLst/>
              </a:rPr>
              <a:t>neno ambalo unafudisha mbele kwa wizara ya Yesu Kristo.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CC18"/>
              </a:solidFill>
              <a:effectLst/>
            </a:endParaRPr>
          </a:p>
        </p:txBody>
      </p:sp>
      <p:sp>
        <p:nvSpPr>
          <p:cNvPr id="524294" name="AutoShape 6"/>
          <p:cNvSpPr>
            <a:spLocks noChangeArrowheads="1"/>
          </p:cNvSpPr>
          <p:nvPr/>
        </p:nvSpPr>
        <p:spPr bwMode="auto">
          <a:xfrm>
            <a:off x="427038" y="1587500"/>
            <a:ext cx="8248650" cy="321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296" name="Text Box 8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524297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4298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4301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524303" name="Text Box 15"/>
          <p:cNvSpPr txBox="1">
            <a:spLocks noChangeArrowheads="1"/>
          </p:cNvSpPr>
          <p:nvPr/>
        </p:nvSpPr>
        <p:spPr bwMode="auto">
          <a:xfrm>
            <a:off x="8585200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524304" name="Text Box 16"/>
          <p:cNvSpPr txBox="1">
            <a:spLocks noChangeArrowheads="1"/>
          </p:cNvSpPr>
          <p:nvPr/>
        </p:nvSpPr>
        <p:spPr bwMode="auto">
          <a:xfrm>
            <a:off x="2725738" y="0"/>
            <a:ext cx="6418262" cy="1554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A1E"/>
                </a:solidFill>
                <a:effectLst/>
              </a:rPr>
              <a:t>Na Kwa sasa katika Bibilia…Kawaida, uko na mawazo yako…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 autoUpdateAnimBg="0"/>
      <p:bldP spid="524293" grpId="0" uiExpand="1" build="p" autoUpdateAnimBg="0" advAuto="0"/>
      <p:bldP spid="52429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8.0.01.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04</a:t>
            </a:r>
          </a:p>
        </p:txBody>
      </p:sp>
      <p:sp>
        <p:nvSpPr>
          <p:cNvPr id="322567" name="Text Box 7" descr="Brown marble"/>
          <p:cNvSpPr txBox="1">
            <a:spLocks noChangeArrowheads="1"/>
          </p:cNvSpPr>
          <p:nvPr/>
        </p:nvSpPr>
        <p:spPr bwMode="auto">
          <a:xfrm rot="118953">
            <a:off x="303213" y="981075"/>
            <a:ext cx="8439150" cy="3657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1700" b="0" i="1">
                <a:solidFill>
                  <a:srgbClr val="FFFC1E"/>
                </a:solidFill>
                <a:effectLst/>
                <a:latin typeface="Kosher-Normal" charset="0"/>
              </a:rPr>
              <a:t>biblia kwa ujumla</a:t>
            </a:r>
            <a:endParaRPr lang="zh-CN" altLang="en-US" sz="11700" b="0" i="1">
              <a:solidFill>
                <a:srgbClr val="FFFC1E"/>
              </a:solidFill>
              <a:effectLst/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322570" name="Text Box 10"/>
          <p:cNvSpPr txBox="1">
            <a:spLocks noChangeArrowheads="1"/>
          </p:cNvSpPr>
          <p:nvPr/>
        </p:nvSpPr>
        <p:spPr bwMode="auto">
          <a:xfrm>
            <a:off x="304800" y="5546725"/>
            <a:ext cx="8520113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FAFD00"/>
                </a:solidFill>
                <a:effectLst/>
                <a:latin typeface="Times New Roman" charset="0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322571" name="Text Box 11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FFFB0C"/>
                </a:solidFill>
                <a:effectLst/>
                <a:latin typeface="Helvetica" charset="0"/>
              </a:rPr>
              <a:t>BibleBasically.org</a:t>
            </a:r>
            <a:endParaRPr lang="en-US" sz="2000" b="0" dirty="0">
              <a:solidFill>
                <a:srgbClr val="FFFB0C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81683"/>
      </p:ext>
    </p:extLst>
  </p:cSld>
  <p:clrMapOvr>
    <a:masterClrMapping/>
  </p:clrMapOvr>
  <p:transition xmlns:p14="http://schemas.microsoft.com/office/powerpoint/2010/main" spd="slow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8" name="Text Box 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09959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9962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509964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09966" name="Rectangle 14"/>
          <p:cNvSpPr>
            <a:spLocks noChangeArrowheads="1"/>
          </p:cNvSpPr>
          <p:nvPr/>
        </p:nvSpPr>
        <p:spPr bwMode="auto">
          <a:xfrm>
            <a:off x="7535863" y="6526213"/>
            <a:ext cx="741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09969" name="Rectangle 17"/>
          <p:cNvSpPr>
            <a:spLocks noChangeArrowheads="1"/>
          </p:cNvSpPr>
          <p:nvPr/>
        </p:nvSpPr>
        <p:spPr bwMode="auto">
          <a:xfrm>
            <a:off x="8086725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86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Biblia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Kwa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U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jumla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link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Get this presentation for free!</a:t>
            </a:r>
            <a:endParaRPr lang="en-US" sz="140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00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1026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8195" name="Rectangle 1027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</a:t>
            </a:r>
          </a:p>
        </p:txBody>
      </p:sp>
      <p:sp>
        <p:nvSpPr>
          <p:cNvPr id="648196" name="Rectangle 1028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effectLst/>
                <a:latin typeface="Helvetica" charset="0"/>
              </a:rPr>
              <a:t>       </a:t>
            </a:r>
          </a:p>
        </p:txBody>
      </p:sp>
      <p:sp>
        <p:nvSpPr>
          <p:cNvPr id="648197" name="Rectangle 1029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648198" name="Rectangle 1030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648199" name="Rectangle 1031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</a:t>
            </a:r>
          </a:p>
        </p:txBody>
      </p:sp>
      <p:sp>
        <p:nvSpPr>
          <p:cNvPr id="648200" name="Rectangle 1032"/>
          <p:cNvSpPr>
            <a:spLocks noChangeArrowheads="1"/>
          </p:cNvSpPr>
          <p:nvPr/>
        </p:nvSpPr>
        <p:spPr bwMode="auto">
          <a:xfrm>
            <a:off x="2808288" y="2566988"/>
            <a:ext cx="34940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i="1">
                <a:solidFill>
                  <a:srgbClr val="000099"/>
                </a:solidFill>
                <a:effectLst/>
                <a:latin typeface="Helvetica" charset="0"/>
              </a:rPr>
              <a:t> The First Table – </a:t>
            </a:r>
          </a:p>
          <a:p>
            <a:pPr algn="ctr"/>
            <a:r>
              <a:rPr lang="en-US" sz="2000" i="1">
                <a:solidFill>
                  <a:srgbClr val="000099"/>
                </a:solidFill>
                <a:effectLst/>
                <a:latin typeface="Helvetica" charset="0"/>
              </a:rPr>
              <a:t>Duties to God (Verses 1-12)</a:t>
            </a:r>
          </a:p>
        </p:txBody>
      </p:sp>
      <p:sp>
        <p:nvSpPr>
          <p:cNvPr id="648201" name="Rectangle 1033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</a:t>
            </a:r>
          </a:p>
        </p:txBody>
      </p:sp>
      <p:sp>
        <p:nvSpPr>
          <p:cNvPr id="648202" name="Rectangle 1034"/>
          <p:cNvSpPr>
            <a:spLocks noChangeArrowheads="1"/>
          </p:cNvSpPr>
          <p:nvPr/>
        </p:nvSpPr>
        <p:spPr bwMode="auto">
          <a:xfrm>
            <a:off x="2743200" y="3195638"/>
            <a:ext cx="36068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i="1">
                <a:solidFill>
                  <a:srgbClr val="000099"/>
                </a:solidFill>
                <a:effectLst/>
                <a:latin typeface="Helvetica" charset="0"/>
              </a:rPr>
              <a:t>  The Second Table – </a:t>
            </a:r>
          </a:p>
          <a:p>
            <a:pPr algn="ctr"/>
            <a:r>
              <a:rPr lang="en-US" sz="2000" i="1">
                <a:solidFill>
                  <a:srgbClr val="000099"/>
                </a:solidFill>
                <a:effectLst/>
                <a:latin typeface="Helvetica" charset="0"/>
              </a:rPr>
              <a:t>Duties to Men (verses 13-17)</a:t>
            </a:r>
          </a:p>
        </p:txBody>
      </p:sp>
      <p:sp>
        <p:nvSpPr>
          <p:cNvPr id="648203" name="Rectangle 1035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648204" name="Rectangle 1036"/>
          <p:cNvSpPr>
            <a:spLocks noChangeArrowheads="1"/>
          </p:cNvSpPr>
          <p:nvPr/>
        </p:nvSpPr>
        <p:spPr bwMode="auto">
          <a:xfrm>
            <a:off x="2411413" y="4346575"/>
            <a:ext cx="4321175" cy="758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900">
                <a:solidFill>
                  <a:srgbClr val="000099"/>
                </a:solidFill>
                <a:effectLst/>
                <a:latin typeface="Helvetica" charset="0"/>
              </a:rPr>
              <a:t>CHAPTER 21-24: </a:t>
            </a:r>
          </a:p>
          <a:p>
            <a:pPr algn="ctr"/>
            <a:r>
              <a:rPr lang="en-US" sz="2500">
                <a:solidFill>
                  <a:srgbClr val="000099"/>
                </a:solidFill>
                <a:effectLst/>
                <a:latin typeface="Helvetica" charset="0"/>
              </a:rPr>
              <a:t>THE SOCIAL ORDINANCES</a:t>
            </a:r>
            <a:endParaRPr lang="en-US" sz="1900">
              <a:solidFill>
                <a:srgbClr val="000099"/>
              </a:solidFill>
              <a:effectLst/>
              <a:latin typeface="Helvetica" charset="0"/>
            </a:endParaRPr>
          </a:p>
        </p:txBody>
      </p:sp>
      <p:sp>
        <p:nvSpPr>
          <p:cNvPr id="648205" name="Rectangle 1037"/>
          <p:cNvSpPr>
            <a:spLocks noChangeArrowheads="1"/>
          </p:cNvSpPr>
          <p:nvPr/>
        </p:nvSpPr>
        <p:spPr bwMode="auto">
          <a:xfrm>
            <a:off x="2509838" y="5286375"/>
            <a:ext cx="4125912" cy="758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900">
                <a:solidFill>
                  <a:schemeClr val="folHlink"/>
                </a:solidFill>
                <a:effectLst/>
                <a:latin typeface="Helvetica" charset="0"/>
              </a:rPr>
              <a:t>NAKIRI 25-31: </a:t>
            </a:r>
          </a:p>
          <a:p>
            <a:pPr algn="ctr"/>
            <a:r>
              <a:rPr lang="en-US" sz="2500">
                <a:effectLst/>
                <a:latin typeface="Helvetica" charset="0"/>
              </a:rPr>
              <a:t>ALTARI NA SHERIA ZAKE</a:t>
            </a:r>
            <a:endParaRPr lang="en-US" sz="1900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648206" name="Rectangle 1038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effectLst/>
                <a:latin typeface="Helvetica" charset="0"/>
              </a:rPr>
              <a:t>       </a:t>
            </a:r>
          </a:p>
        </p:txBody>
      </p:sp>
      <p:sp>
        <p:nvSpPr>
          <p:cNvPr id="648207" name="Rectangle 1039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effectLst/>
                <a:latin typeface="Helvetica" charset="0"/>
              </a:rPr>
              <a:t>         </a:t>
            </a:r>
          </a:p>
        </p:txBody>
      </p:sp>
      <p:sp>
        <p:nvSpPr>
          <p:cNvPr id="648208" name="Rectangle 1040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effectLst/>
                <a:latin typeface="Helvetica" charset="0"/>
              </a:rPr>
              <a:t>     </a:t>
            </a:r>
          </a:p>
        </p:txBody>
      </p:sp>
      <p:sp>
        <p:nvSpPr>
          <p:cNvPr id="648209" name="Rectangle 1041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>
                <a:effectLst/>
                <a:latin typeface="Helvetica" charset="0"/>
              </a:rPr>
              <a:t> </a:t>
            </a:r>
          </a:p>
        </p:txBody>
      </p:sp>
      <p:sp>
        <p:nvSpPr>
          <p:cNvPr id="648210" name="Rectangle 1042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8212" name="Rectangle 1044"/>
          <p:cNvSpPr>
            <a:spLocks noChangeArrowheads="1"/>
          </p:cNvSpPr>
          <p:nvPr/>
        </p:nvSpPr>
        <p:spPr bwMode="auto">
          <a:xfrm>
            <a:off x="3076575" y="1008063"/>
            <a:ext cx="2998788" cy="758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900">
                <a:solidFill>
                  <a:srgbClr val="000099"/>
                </a:solidFill>
                <a:effectLst/>
                <a:latin typeface="Helvetica" charset="0"/>
              </a:rPr>
              <a:t>KUTOKA NAKIRI YA 20: </a:t>
            </a:r>
          </a:p>
          <a:p>
            <a:pPr algn="ctr"/>
            <a:r>
              <a:rPr lang="en-US" sz="2500">
                <a:solidFill>
                  <a:srgbClr val="000099"/>
                </a:solidFill>
                <a:effectLst/>
                <a:latin typeface="Helvetica" charset="0"/>
              </a:rPr>
              <a:t>YA PILI</a:t>
            </a:r>
            <a:endParaRPr lang="en-US" sz="1900">
              <a:solidFill>
                <a:srgbClr val="000099"/>
              </a:solidFill>
              <a:effectLst/>
              <a:latin typeface="Helvetica" charset="0"/>
            </a:endParaRPr>
          </a:p>
        </p:txBody>
      </p:sp>
      <p:sp>
        <p:nvSpPr>
          <p:cNvPr id="648213" name="Text Box 1045"/>
          <p:cNvSpPr txBox="1">
            <a:spLocks noChangeArrowheads="1"/>
          </p:cNvSpPr>
          <p:nvPr/>
        </p:nvSpPr>
        <p:spPr bwMode="auto">
          <a:xfrm>
            <a:off x="558800" y="1231900"/>
            <a:ext cx="14224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b="0">
                <a:solidFill>
                  <a:srgbClr val="000099"/>
                </a:solidFill>
                <a:effectLst/>
                <a:latin typeface="Arial"/>
              </a:rPr>
              <a:t>“</a:t>
            </a:r>
            <a:r>
              <a:rPr lang="en-US" sz="4800" b="0">
                <a:solidFill>
                  <a:srgbClr val="000099"/>
                </a:solidFill>
                <a:effectLst/>
                <a:latin typeface="Times New Roman" charset="0"/>
              </a:rPr>
              <a:t>M</a:t>
            </a:r>
            <a:r>
              <a:rPr lang="ja-JP" altLang="en-US" sz="4800" b="0">
                <a:solidFill>
                  <a:srgbClr val="000099"/>
                </a:solidFill>
                <a:effectLst/>
                <a:latin typeface="Arial"/>
              </a:rPr>
              <a:t>”</a:t>
            </a:r>
            <a:endParaRPr lang="en-US" sz="4800" b="0">
              <a:solidFill>
                <a:srgbClr val="000099"/>
              </a:solidFill>
              <a:effectLst/>
              <a:latin typeface="Times New Roman" charset="0"/>
            </a:endParaRPr>
          </a:p>
        </p:txBody>
      </p:sp>
      <p:sp>
        <p:nvSpPr>
          <p:cNvPr id="648214" name="Text Box 1046"/>
          <p:cNvSpPr txBox="1">
            <a:spLocks noChangeArrowheads="1"/>
          </p:cNvSpPr>
          <p:nvPr/>
        </p:nvSpPr>
        <p:spPr bwMode="auto">
          <a:xfrm>
            <a:off x="596900" y="4316413"/>
            <a:ext cx="1689100" cy="823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b="0">
                <a:solidFill>
                  <a:srgbClr val="000099"/>
                </a:solidFill>
                <a:effectLst/>
                <a:latin typeface="Arial"/>
              </a:rPr>
              <a:t>“</a:t>
            </a:r>
            <a:r>
              <a:rPr lang="en-US" sz="4800" b="0">
                <a:solidFill>
                  <a:srgbClr val="000099"/>
                </a:solidFill>
                <a:effectLst/>
                <a:latin typeface="Times New Roman" charset="0"/>
              </a:rPr>
              <a:t>C</a:t>
            </a:r>
            <a:r>
              <a:rPr lang="ja-JP" altLang="en-US" sz="4800" b="0">
                <a:solidFill>
                  <a:srgbClr val="000099"/>
                </a:solidFill>
                <a:effectLst/>
                <a:latin typeface="Arial"/>
              </a:rPr>
              <a:t>”</a:t>
            </a:r>
            <a:endParaRPr lang="en-US" sz="4800" b="0">
              <a:solidFill>
                <a:srgbClr val="000099"/>
              </a:solidFill>
              <a:effectLst/>
              <a:latin typeface="Times New Roman" charset="0"/>
            </a:endParaRPr>
          </a:p>
        </p:txBody>
      </p:sp>
      <p:sp>
        <p:nvSpPr>
          <p:cNvPr id="648215" name="Text Box 1047"/>
          <p:cNvSpPr txBox="1">
            <a:spLocks noChangeArrowheads="1"/>
          </p:cNvSpPr>
          <p:nvPr/>
        </p:nvSpPr>
        <p:spPr bwMode="auto">
          <a:xfrm>
            <a:off x="508000" y="5065713"/>
            <a:ext cx="1765300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600" b="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6600" b="0">
                <a:solidFill>
                  <a:schemeClr val="folHlink"/>
                </a:solidFill>
                <a:effectLst/>
                <a:latin typeface="Times New Roman" charset="0"/>
              </a:rPr>
              <a:t>C</a:t>
            </a:r>
            <a:r>
              <a:rPr lang="ja-JP" altLang="en-US" sz="6600" b="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6600" b="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648216" name="Text Box 1048"/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000099"/>
                </a:solidFill>
                <a:effectLst/>
                <a:latin typeface="Arial"/>
              </a:rPr>
              <a:t>“</a:t>
            </a:r>
            <a:r>
              <a:rPr lang="en-US" sz="2800">
                <a:solidFill>
                  <a:srgbClr val="000099"/>
                </a:solidFill>
                <a:effectLst/>
                <a:latin typeface="Times New Roman" charset="0"/>
              </a:rPr>
              <a:t>Amri kumi za Mungu</a:t>
            </a:r>
            <a:r>
              <a:rPr lang="ja-JP" altLang="en-US" sz="2800">
                <a:solidFill>
                  <a:srgbClr val="000099"/>
                </a:solidFill>
                <a:effectLst/>
                <a:latin typeface="Arial"/>
              </a:rPr>
              <a:t>”</a:t>
            </a:r>
            <a:endParaRPr lang="en-US" sz="2800">
              <a:solidFill>
                <a:srgbClr val="000099"/>
              </a:solidFill>
              <a:effectLst/>
              <a:latin typeface="Times New Roman" charset="0"/>
            </a:endParaRPr>
          </a:p>
        </p:txBody>
      </p:sp>
      <p:grpSp>
        <p:nvGrpSpPr>
          <p:cNvPr id="648217" name="Group 1049"/>
          <p:cNvGrpSpPr>
            <a:grpSpLocks/>
          </p:cNvGrpSpPr>
          <p:nvPr/>
        </p:nvGrpSpPr>
        <p:grpSpPr bwMode="auto">
          <a:xfrm>
            <a:off x="1841500" y="2286000"/>
            <a:ext cx="1612900" cy="3786188"/>
            <a:chOff x="1160" y="1440"/>
            <a:chExt cx="1016" cy="2385"/>
          </a:xfrm>
        </p:grpSpPr>
        <p:sp>
          <p:nvSpPr>
            <p:cNvPr id="648218" name="Line 1050"/>
            <p:cNvSpPr>
              <a:spLocks noChangeShapeType="1"/>
            </p:cNvSpPr>
            <p:nvPr/>
          </p:nvSpPr>
          <p:spPr bwMode="auto">
            <a:xfrm>
              <a:off x="1480" y="1449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219" name="Line 1051"/>
            <p:cNvSpPr>
              <a:spLocks noChangeShapeType="1"/>
            </p:cNvSpPr>
            <p:nvPr/>
          </p:nvSpPr>
          <p:spPr bwMode="auto">
            <a:xfrm flipH="1">
              <a:off x="1160" y="1440"/>
              <a:ext cx="328" cy="2385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220" name="Line 1052"/>
            <p:cNvSpPr>
              <a:spLocks noChangeShapeType="1"/>
            </p:cNvSpPr>
            <p:nvPr/>
          </p:nvSpPr>
          <p:spPr bwMode="auto">
            <a:xfrm>
              <a:off x="1168" y="3817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8221" name="Rectangle 1053"/>
          <p:cNvSpPr>
            <a:spLocks noChangeArrowheads="1"/>
          </p:cNvSpPr>
          <p:nvPr/>
        </p:nvSpPr>
        <p:spPr bwMode="auto">
          <a:xfrm>
            <a:off x="2486025" y="2370138"/>
            <a:ext cx="5562600" cy="2903537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99">
                  <a:gamma/>
                  <a:shade val="46275"/>
                  <a:invGamma/>
                </a:srgbClr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648222" name="Text Box 1054"/>
          <p:cNvSpPr txBox="1">
            <a:spLocks noChangeArrowheads="1"/>
          </p:cNvSpPr>
          <p:nvPr/>
        </p:nvSpPr>
        <p:spPr bwMode="auto">
          <a:xfrm>
            <a:off x="209550" y="6175375"/>
            <a:ext cx="408463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Helvetica" charset="0"/>
              </a:rPr>
              <a:t>Rasmi</a:t>
            </a:r>
          </a:p>
        </p:txBody>
      </p:sp>
      <p:grpSp>
        <p:nvGrpSpPr>
          <p:cNvPr id="648223" name="Group 1055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48224" name="Rectangle 1056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225" name="Oval 1057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226" name="Rectangle 1058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227" name="Rectangle 1059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228" name="Oval 1060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229" name="Rectangle 1061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230" name="Rectangle 1062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>
                <a:effectLst/>
                <a:latin typeface="Krone" charset="0"/>
              </a:endParaRPr>
            </a:p>
          </p:txBody>
        </p:sp>
        <p:sp>
          <p:nvSpPr>
            <p:cNvPr id="648231" name="Rectangle 1063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>
                <a:effectLst/>
                <a:latin typeface="Krone" charset="0"/>
              </a:endParaRPr>
            </a:p>
          </p:txBody>
        </p:sp>
      </p:grpSp>
      <p:sp>
        <p:nvSpPr>
          <p:cNvPr id="648232" name="Text Box 1064"/>
          <p:cNvSpPr txBox="1">
            <a:spLocks noChangeArrowheads="1"/>
          </p:cNvSpPr>
          <p:nvPr/>
        </p:nvSpPr>
        <p:spPr bwMode="auto">
          <a:xfrm>
            <a:off x="3155950" y="2905125"/>
            <a:ext cx="4405313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0">
              <a:effectLst/>
            </a:endParaRPr>
          </a:p>
          <a:p>
            <a:pPr>
              <a:spcBef>
                <a:spcPct val="50000"/>
              </a:spcBef>
            </a:pPr>
            <a:endParaRPr lang="en-US" b="0">
              <a:effectLst/>
            </a:endParaRPr>
          </a:p>
          <a:p>
            <a:pPr>
              <a:spcBef>
                <a:spcPct val="50000"/>
              </a:spcBef>
            </a:pPr>
            <a:endParaRPr lang="en-US" b="0">
              <a:effectLst/>
            </a:endParaRPr>
          </a:p>
        </p:txBody>
      </p:sp>
      <p:sp>
        <p:nvSpPr>
          <p:cNvPr id="648233" name="Text Box 1065"/>
          <p:cNvSpPr txBox="1">
            <a:spLocks noChangeArrowheads="1"/>
          </p:cNvSpPr>
          <p:nvPr/>
        </p:nvSpPr>
        <p:spPr bwMode="auto">
          <a:xfrm>
            <a:off x="2932113" y="2589213"/>
            <a:ext cx="4657725" cy="5873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</a:rPr>
              <a:t>Special Ordinances</a:t>
            </a:r>
          </a:p>
        </p:txBody>
      </p:sp>
      <p:sp>
        <p:nvSpPr>
          <p:cNvPr id="648234" name="Text Box 1066"/>
          <p:cNvSpPr txBox="1">
            <a:spLocks noChangeArrowheads="1"/>
          </p:cNvSpPr>
          <p:nvPr/>
        </p:nvSpPr>
        <p:spPr bwMode="auto">
          <a:xfrm>
            <a:off x="3278188" y="3436938"/>
            <a:ext cx="4770437" cy="5873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</a:rPr>
              <a:t>A System of Worship</a:t>
            </a:r>
          </a:p>
        </p:txBody>
      </p:sp>
      <p:sp>
        <p:nvSpPr>
          <p:cNvPr id="648235" name="Text Box 1067"/>
          <p:cNvSpPr txBox="1">
            <a:spLocks noChangeArrowheads="1"/>
          </p:cNvSpPr>
          <p:nvPr/>
        </p:nvSpPr>
        <p:spPr bwMode="auto">
          <a:xfrm>
            <a:off x="3797300" y="4341813"/>
            <a:ext cx="3960813" cy="5873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folHlink"/>
                </a:solidFill>
                <a:effectLst/>
              </a:rPr>
              <a:t>Guidelines for Living</a:t>
            </a:r>
          </a:p>
        </p:txBody>
      </p:sp>
      <p:sp>
        <p:nvSpPr>
          <p:cNvPr id="648236" name="Rectangle 1068"/>
          <p:cNvSpPr>
            <a:spLocks noChangeArrowheads="1"/>
          </p:cNvSpPr>
          <p:nvPr/>
        </p:nvSpPr>
        <p:spPr bwMode="auto">
          <a:xfrm>
            <a:off x="2495550" y="2374900"/>
            <a:ext cx="5562600" cy="2903538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99">
                  <a:gamma/>
                  <a:shade val="46275"/>
                  <a:invGamma/>
                </a:srgbClr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648237" name="Text Box 1069"/>
          <p:cNvSpPr txBox="1">
            <a:spLocks noChangeArrowheads="1"/>
          </p:cNvSpPr>
          <p:nvPr/>
        </p:nvSpPr>
        <p:spPr bwMode="auto">
          <a:xfrm>
            <a:off x="2692400" y="2419350"/>
            <a:ext cx="50038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Helvetica" charset="0"/>
              </a:rPr>
              <a:t>Ni merikebu na mshumaa</a:t>
            </a:r>
          </a:p>
        </p:txBody>
      </p:sp>
      <p:sp>
        <p:nvSpPr>
          <p:cNvPr id="648238" name="Text Box 1070"/>
          <p:cNvSpPr txBox="1">
            <a:spLocks noChangeArrowheads="1"/>
          </p:cNvSpPr>
          <p:nvPr/>
        </p:nvSpPr>
        <p:spPr bwMode="auto">
          <a:xfrm>
            <a:off x="2800350" y="2800350"/>
            <a:ext cx="47244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Helvetica" charset="0"/>
              </a:rPr>
              <a:t> Kujenga kwa ujumla</a:t>
            </a:r>
          </a:p>
        </p:txBody>
      </p:sp>
      <p:sp>
        <p:nvSpPr>
          <p:cNvPr id="648239" name="Text Box 1071"/>
          <p:cNvSpPr txBox="1">
            <a:spLocks noChangeArrowheads="1"/>
          </p:cNvSpPr>
          <p:nvPr/>
        </p:nvSpPr>
        <p:spPr bwMode="auto">
          <a:xfrm>
            <a:off x="2921000" y="3167063"/>
            <a:ext cx="47498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Helvetica" charset="0"/>
              </a:rPr>
              <a:t> Meza ya shaba na koti</a:t>
            </a:r>
          </a:p>
        </p:txBody>
      </p:sp>
      <p:sp>
        <p:nvSpPr>
          <p:cNvPr id="648240" name="Text Box 1072"/>
          <p:cNvSpPr txBox="1">
            <a:spLocks noChangeArrowheads="1"/>
          </p:cNvSpPr>
          <p:nvPr/>
        </p:nvSpPr>
        <p:spPr bwMode="auto">
          <a:xfrm>
            <a:off x="3132138" y="3576638"/>
            <a:ext cx="34290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Helvetica" charset="0"/>
              </a:rPr>
              <a:t> Ni uana Kasisi</a:t>
            </a:r>
          </a:p>
        </p:txBody>
      </p:sp>
      <p:sp>
        <p:nvSpPr>
          <p:cNvPr id="648241" name="Text Box 1073"/>
          <p:cNvSpPr txBox="1">
            <a:spLocks noChangeArrowheads="1"/>
          </p:cNvSpPr>
          <p:nvPr/>
        </p:nvSpPr>
        <p:spPr bwMode="auto">
          <a:xfrm>
            <a:off x="3303588" y="4003675"/>
            <a:ext cx="42926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Helvetica" charset="0"/>
              </a:rPr>
              <a:t> Kuadimisha uana kasisi</a:t>
            </a:r>
          </a:p>
        </p:txBody>
      </p:sp>
      <p:sp>
        <p:nvSpPr>
          <p:cNvPr id="648242" name="Text Box 1074"/>
          <p:cNvSpPr txBox="1">
            <a:spLocks noChangeArrowheads="1"/>
          </p:cNvSpPr>
          <p:nvPr/>
        </p:nvSpPr>
        <p:spPr bwMode="auto">
          <a:xfrm>
            <a:off x="3533775" y="4410075"/>
            <a:ext cx="52578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Helvetica" charset="0"/>
              </a:rPr>
              <a:t>Meza ya kutumikia na waumini</a:t>
            </a:r>
          </a:p>
        </p:txBody>
      </p:sp>
      <p:sp>
        <p:nvSpPr>
          <p:cNvPr id="648243" name="Text Box 1075"/>
          <p:cNvSpPr txBox="1">
            <a:spLocks noChangeArrowheads="1"/>
          </p:cNvSpPr>
          <p:nvPr/>
        </p:nvSpPr>
        <p:spPr bwMode="auto">
          <a:xfrm>
            <a:off x="3686175" y="4873625"/>
            <a:ext cx="52578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Helvetica" charset="0"/>
              </a:rPr>
              <a:t>Wafanyi kazi na sabatu...</a:t>
            </a:r>
          </a:p>
        </p:txBody>
      </p:sp>
      <p:sp>
        <p:nvSpPr>
          <p:cNvPr id="648244" name="Text Box 1076"/>
          <p:cNvSpPr txBox="1">
            <a:spLocks noChangeArrowheads="1"/>
          </p:cNvSpPr>
          <p:nvPr/>
        </p:nvSpPr>
        <p:spPr bwMode="auto">
          <a:xfrm>
            <a:off x="8764588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effectLst/>
            </a:endParaRPr>
          </a:p>
        </p:txBody>
      </p:sp>
      <p:sp>
        <p:nvSpPr>
          <p:cNvPr id="648245" name="Oval 1077"/>
          <p:cNvSpPr>
            <a:spLocks noChangeArrowheads="1"/>
          </p:cNvSpPr>
          <p:nvPr/>
        </p:nvSpPr>
        <p:spPr bwMode="auto">
          <a:xfrm>
            <a:off x="2390775" y="5546725"/>
            <a:ext cx="2911475" cy="501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8246" name="Text Box 107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48247" name="Rectangle 107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8248" name="Rectangle 108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648249" name="Text Box 1081"/>
          <p:cNvSpPr txBox="1">
            <a:spLocks noChangeArrowheads="1"/>
          </p:cNvSpPr>
          <p:nvPr/>
        </p:nvSpPr>
        <p:spPr bwMode="auto">
          <a:xfrm>
            <a:off x="8521700" y="6459538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effectLst/>
              </a:rPr>
              <a:t>11</a:t>
            </a:r>
          </a:p>
        </p:txBody>
      </p:sp>
      <p:pic>
        <p:nvPicPr>
          <p:cNvPr id="648250" name="Picture 1082" descr="The Tabernacle at Timna, bb n032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10133" r="9976" b="13300"/>
          <a:stretch>
            <a:fillRect/>
          </a:stretch>
        </p:blipFill>
        <p:spPr bwMode="auto">
          <a:xfrm>
            <a:off x="442913" y="174625"/>
            <a:ext cx="2808287" cy="1919288"/>
          </a:xfrm>
          <a:prstGeom prst="rect">
            <a:avLst/>
          </a:prstGeom>
          <a:noFill/>
          <a:ln w="76200">
            <a:solidFill>
              <a:srgbClr val="EF1F1D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l="5986" t="10133" r="9976" b="1330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48211" name="Rectangle 1043"/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ja-JP" altLang="en-US" sz="2800">
                <a:solidFill>
                  <a:schemeClr val="folHlink"/>
                </a:solidFill>
                <a:effectLst/>
                <a:latin typeface="Arial"/>
              </a:rPr>
              <a:t>“</a:t>
            </a:r>
            <a:r>
              <a:rPr lang="en-US" sz="2800">
                <a:solidFill>
                  <a:schemeClr val="folHlink"/>
                </a:solidFill>
                <a:effectLst/>
                <a:latin typeface="Helvetica" charset="0"/>
              </a:rPr>
              <a:t>AGANO LA KALE</a:t>
            </a:r>
            <a:r>
              <a:rPr lang="ja-JP" altLang="en-US" sz="2800">
                <a:solidFill>
                  <a:schemeClr val="folHlink"/>
                </a:solidFill>
                <a:effectLst/>
                <a:latin typeface="Arial"/>
              </a:rPr>
              <a:t>”</a:t>
            </a:r>
            <a:endParaRPr lang="en-US" sz="2800">
              <a:solidFill>
                <a:schemeClr val="folHlink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4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48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4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4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4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4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64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64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64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64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500"/>
                                        <p:tgtEl>
                                          <p:spTgt spid="64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64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500"/>
                                        <p:tgtEl>
                                          <p:spTgt spid="64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5" grpId="0" autoUpdateAnimBg="0"/>
      <p:bldP spid="648215" grpId="0" autoUpdateAnimBg="0"/>
      <p:bldP spid="648221" grpId="0" animBg="1" autoUpdateAnimBg="0"/>
      <p:bldP spid="648222" grpId="0" autoUpdateAnimBg="0"/>
      <p:bldP spid="648233" grpId="0" autoUpdateAnimBg="0"/>
      <p:bldP spid="648234" grpId="0" autoUpdateAnimBg="0"/>
      <p:bldP spid="648235" grpId="0" autoUpdateAnimBg="0"/>
      <p:bldP spid="648236" grpId="0" animBg="1" autoUpdateAnimBg="0"/>
      <p:bldP spid="648237" grpId="0" build="p" autoUpdateAnimBg="0" advAuto="1000"/>
      <p:bldP spid="648238" grpId="0" build="p" autoUpdateAnimBg="0"/>
      <p:bldP spid="648239" grpId="0" build="p" autoUpdateAnimBg="0"/>
      <p:bldP spid="648240" grpId="0" build="p" autoUpdateAnimBg="0"/>
      <p:bldP spid="648241" grpId="0" build="p" autoUpdateAnimBg="0"/>
      <p:bldP spid="648242" grpId="0" build="p" autoUpdateAnimBg="0"/>
      <p:bldP spid="648243" grpId="0" build="p" autoUpdateAnimBg="0"/>
      <p:bldP spid="648245" grpId="0" animBg="1"/>
      <p:bldP spid="648245" grpId="1" animBg="1"/>
      <p:bldP spid="648250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42600 Gezer\Sr\The Tabernacle at Timna, bb n032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2 Samaria\Jezreel Valley\sr\Jezreel Valley from Muhraqa to Tabor and Moreh,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df\1 Galilee\Sea of Galilee\sr\Sea of Galilee from northwest, df 040102.jpg"/>
  <p:tag name="PHOTO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4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4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4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4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12705</TotalTime>
  <Words>4340</Words>
  <Application>Microsoft Macintosh PowerPoint</Application>
  <PresentationFormat>On-screen Show (4:3)</PresentationFormat>
  <Paragraphs>1303</Paragraphs>
  <Slides>88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88</vt:i4>
      </vt:variant>
    </vt:vector>
  </HeadingPairs>
  <TitlesOfParts>
    <vt:vector size="104" baseType="lpstr">
      <vt:lpstr>Times New Roman</vt:lpstr>
      <vt:lpstr>Arial</vt:lpstr>
      <vt:lpstr>Times</vt:lpstr>
      <vt:lpstr>Comic Sans MS</vt:lpstr>
      <vt:lpstr>Helvetica</vt:lpstr>
      <vt:lpstr>Krone</vt:lpstr>
      <vt:lpstr>Kosher-Normal</vt:lpstr>
      <vt:lpstr>HallmarkeCondBold</vt:lpstr>
      <vt:lpstr>Engravers MT</vt:lpstr>
      <vt:lpstr>Chicago</vt:lpstr>
      <vt:lpstr/>
      <vt:lpstr>Arial Black</vt:lpstr>
      <vt:lpstr>Pulse</vt:lpstr>
      <vt:lpstr>1_untitled 1</vt:lpstr>
      <vt:lpstr>Orbit</vt:lpstr>
      <vt:lpstr>untitled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Sunset from Kursi</vt:lpstr>
      <vt:lpstr>PowerPoint Presentation</vt:lpstr>
      <vt:lpstr>Sunset over Sea of Galilee</vt:lpstr>
      <vt:lpstr>Sunset over Sea of Galilee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Biblia Kwa Ujumla link at BibleStudyDownloads.org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448</cp:revision>
  <dcterms:created xsi:type="dcterms:W3CDTF">2000-11-12T00:20:10Z</dcterms:created>
  <dcterms:modified xsi:type="dcterms:W3CDTF">2016-06-20T04:32:16Z</dcterms:modified>
</cp:coreProperties>
</file>